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s/slide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1.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3" r:id="rId2"/>
    <p:sldId id="285" r:id="rId3"/>
    <p:sldId id="286" r:id="rId4"/>
    <p:sldId id="287" r:id="rId5"/>
    <p:sldId id="288" r:id="rId6"/>
    <p:sldId id="289" r:id="rId7"/>
    <p:sldId id="284" r:id="rId8"/>
  </p:sldIdLst>
  <p:sldSz cx="18288000" cy="13716000"/>
  <p:notesSz cx="6858000" cy="9144000"/>
  <p:defaultTextStyle>
    <a:defPPr>
      <a:defRPr lang="en-US"/>
    </a:defPPr>
    <a:lvl1pPr marL="0" algn="l" defTabSz="2839077" rtl="0" eaLnBrk="1" latinLnBrk="0" hangingPunct="1">
      <a:defRPr sz="5587" kern="1200">
        <a:solidFill>
          <a:schemeClr val="tx1"/>
        </a:solidFill>
        <a:latin typeface="+mn-lt"/>
        <a:ea typeface="+mn-ea"/>
        <a:cs typeface="+mn-cs"/>
      </a:defRPr>
    </a:lvl1pPr>
    <a:lvl2pPr marL="1419538" algn="l" defTabSz="2839077" rtl="0" eaLnBrk="1" latinLnBrk="0" hangingPunct="1">
      <a:defRPr sz="5587" kern="1200">
        <a:solidFill>
          <a:schemeClr val="tx1"/>
        </a:solidFill>
        <a:latin typeface="+mn-lt"/>
        <a:ea typeface="+mn-ea"/>
        <a:cs typeface="+mn-cs"/>
      </a:defRPr>
    </a:lvl2pPr>
    <a:lvl3pPr marL="2839077" algn="l" defTabSz="2839077" rtl="0" eaLnBrk="1" latinLnBrk="0" hangingPunct="1">
      <a:defRPr sz="5587" kern="1200">
        <a:solidFill>
          <a:schemeClr val="tx1"/>
        </a:solidFill>
        <a:latin typeface="+mn-lt"/>
        <a:ea typeface="+mn-ea"/>
        <a:cs typeface="+mn-cs"/>
      </a:defRPr>
    </a:lvl3pPr>
    <a:lvl4pPr marL="4258615" algn="l" defTabSz="2839077" rtl="0" eaLnBrk="1" latinLnBrk="0" hangingPunct="1">
      <a:defRPr sz="5587" kern="1200">
        <a:solidFill>
          <a:schemeClr val="tx1"/>
        </a:solidFill>
        <a:latin typeface="+mn-lt"/>
        <a:ea typeface="+mn-ea"/>
        <a:cs typeface="+mn-cs"/>
      </a:defRPr>
    </a:lvl4pPr>
    <a:lvl5pPr marL="5678156" algn="l" defTabSz="2839077" rtl="0" eaLnBrk="1" latinLnBrk="0" hangingPunct="1">
      <a:defRPr sz="5587" kern="1200">
        <a:solidFill>
          <a:schemeClr val="tx1"/>
        </a:solidFill>
        <a:latin typeface="+mn-lt"/>
        <a:ea typeface="+mn-ea"/>
        <a:cs typeface="+mn-cs"/>
      </a:defRPr>
    </a:lvl5pPr>
    <a:lvl6pPr marL="7097694" algn="l" defTabSz="2839077" rtl="0" eaLnBrk="1" latinLnBrk="0" hangingPunct="1">
      <a:defRPr sz="5587" kern="1200">
        <a:solidFill>
          <a:schemeClr val="tx1"/>
        </a:solidFill>
        <a:latin typeface="+mn-lt"/>
        <a:ea typeface="+mn-ea"/>
        <a:cs typeface="+mn-cs"/>
      </a:defRPr>
    </a:lvl6pPr>
    <a:lvl7pPr marL="8517233" algn="l" defTabSz="2839077" rtl="0" eaLnBrk="1" latinLnBrk="0" hangingPunct="1">
      <a:defRPr sz="5587" kern="1200">
        <a:solidFill>
          <a:schemeClr val="tx1"/>
        </a:solidFill>
        <a:latin typeface="+mn-lt"/>
        <a:ea typeface="+mn-ea"/>
        <a:cs typeface="+mn-cs"/>
      </a:defRPr>
    </a:lvl7pPr>
    <a:lvl8pPr marL="9936772" algn="l" defTabSz="2839077" rtl="0" eaLnBrk="1" latinLnBrk="0" hangingPunct="1">
      <a:defRPr sz="5587" kern="1200">
        <a:solidFill>
          <a:schemeClr val="tx1"/>
        </a:solidFill>
        <a:latin typeface="+mn-lt"/>
        <a:ea typeface="+mn-ea"/>
        <a:cs typeface="+mn-cs"/>
      </a:defRPr>
    </a:lvl8pPr>
    <a:lvl9pPr marL="11356310" algn="l" defTabSz="2839077" rtl="0" eaLnBrk="1" latinLnBrk="0" hangingPunct="1">
      <a:defRPr sz="5587"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0" userDrawn="1">
          <p15:clr>
            <a:srgbClr val="A4A3A4"/>
          </p15:clr>
        </p15:guide>
        <p15:guide id="2" pos="57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2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222" autoAdjust="0"/>
    <p:restoredTop sz="94660"/>
  </p:normalViewPr>
  <p:slideViewPr>
    <p:cSldViewPr>
      <p:cViewPr varScale="1">
        <p:scale>
          <a:sx n="79" d="100"/>
          <a:sy n="79" d="100"/>
        </p:scale>
        <p:origin x="2040" y="72"/>
      </p:cViewPr>
      <p:guideLst>
        <p:guide orient="horz" pos="4320"/>
        <p:guide pos="57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ustomXml" Target="../customXml/item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customXml" Target="../customXml/item3.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openxmlformats.org/officeDocument/2006/relationships/customXml" Target="../customXml/item2.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1607" y="4260855"/>
            <a:ext cx="15544800" cy="2940051"/>
          </a:xfrm>
        </p:spPr>
        <p:txBody>
          <a:bodyPr/>
          <a:lstStyle/>
          <a:p>
            <a:r>
              <a:rPr lang="en-US" smtClean="0"/>
              <a:t>Click to edit Master title style</a:t>
            </a:r>
            <a:endParaRPr lang="en-US"/>
          </a:p>
        </p:txBody>
      </p:sp>
      <p:sp>
        <p:nvSpPr>
          <p:cNvPr id="3" name="Subtitle 2"/>
          <p:cNvSpPr>
            <a:spLocks noGrp="1"/>
          </p:cNvSpPr>
          <p:nvPr>
            <p:ph type="subTitle" idx="1"/>
          </p:nvPr>
        </p:nvSpPr>
        <p:spPr>
          <a:xfrm>
            <a:off x="2743200" y="7772400"/>
            <a:ext cx="12801600" cy="3505200"/>
          </a:xfrm>
        </p:spPr>
        <p:txBody>
          <a:bodyPr/>
          <a:lstStyle>
            <a:lvl1pPr marL="0" indent="0" algn="ctr">
              <a:buNone/>
              <a:defRPr>
                <a:solidFill>
                  <a:schemeClr val="tx1">
                    <a:tint val="75000"/>
                  </a:schemeClr>
                </a:solidFill>
              </a:defRPr>
            </a:lvl1pPr>
            <a:lvl2pPr marL="914472" indent="0" algn="ctr">
              <a:buNone/>
              <a:defRPr>
                <a:solidFill>
                  <a:schemeClr val="tx1">
                    <a:tint val="75000"/>
                  </a:schemeClr>
                </a:solidFill>
              </a:defRPr>
            </a:lvl2pPr>
            <a:lvl3pPr marL="1828943" indent="0" algn="ctr">
              <a:buNone/>
              <a:defRPr>
                <a:solidFill>
                  <a:schemeClr val="tx1">
                    <a:tint val="75000"/>
                  </a:schemeClr>
                </a:solidFill>
              </a:defRPr>
            </a:lvl3pPr>
            <a:lvl4pPr marL="2743414" indent="0" algn="ctr">
              <a:buNone/>
              <a:defRPr>
                <a:solidFill>
                  <a:schemeClr val="tx1">
                    <a:tint val="75000"/>
                  </a:schemeClr>
                </a:solidFill>
              </a:defRPr>
            </a:lvl4pPr>
            <a:lvl5pPr marL="3657886" indent="0" algn="ctr">
              <a:buNone/>
              <a:defRPr>
                <a:solidFill>
                  <a:schemeClr val="tx1">
                    <a:tint val="75000"/>
                  </a:schemeClr>
                </a:solidFill>
              </a:defRPr>
            </a:lvl5pPr>
            <a:lvl6pPr marL="4572357" indent="0" algn="ctr">
              <a:buNone/>
              <a:defRPr>
                <a:solidFill>
                  <a:schemeClr val="tx1">
                    <a:tint val="75000"/>
                  </a:schemeClr>
                </a:solidFill>
              </a:defRPr>
            </a:lvl6pPr>
            <a:lvl7pPr marL="5486828" indent="0" algn="ctr">
              <a:buNone/>
              <a:defRPr>
                <a:solidFill>
                  <a:schemeClr val="tx1">
                    <a:tint val="75000"/>
                  </a:schemeClr>
                </a:solidFill>
              </a:defRPr>
            </a:lvl7pPr>
            <a:lvl8pPr marL="6401301" indent="0" algn="ctr">
              <a:buNone/>
              <a:defRPr>
                <a:solidFill>
                  <a:schemeClr val="tx1">
                    <a:tint val="75000"/>
                  </a:schemeClr>
                </a:solidFill>
              </a:defRPr>
            </a:lvl8pPr>
            <a:lvl9pPr marL="7315773"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12A7B0C-6924-430C-95F9-402E4A9E8E2E}" type="datetimeFigureOut">
              <a:rPr lang="en-US" smtClean="0"/>
              <a:t>7/15/2021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CAE7C-D7A4-4EEB-ABB3-CD01BFCDBA1D}"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12A7B0C-6924-430C-95F9-402E4A9E8E2E}" type="datetimeFigureOut">
              <a:rPr lang="en-US" smtClean="0"/>
              <a:t>7/15/2021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CAE7C-D7A4-4EEB-ABB3-CD01BFCDBA1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6977300" y="3460753"/>
            <a:ext cx="14579600" cy="73710801"/>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238505" y="3460753"/>
            <a:ext cx="43434000" cy="737108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12A7B0C-6924-430C-95F9-402E4A9E8E2E}" type="datetimeFigureOut">
              <a:rPr lang="en-US" smtClean="0"/>
              <a:t>7/15/2021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CAE7C-D7A4-4EEB-ABB3-CD01BFCDBA1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12A7B0C-6924-430C-95F9-402E4A9E8E2E}" type="datetimeFigureOut">
              <a:rPr lang="en-US" smtClean="0"/>
              <a:t>7/15/2021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CAE7C-D7A4-4EEB-ABB3-CD01BFCDBA1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44633" y="8813811"/>
            <a:ext cx="15544800" cy="2724150"/>
          </a:xfrm>
        </p:spPr>
        <p:txBody>
          <a:bodyPr anchor="t"/>
          <a:lstStyle>
            <a:lvl1pPr algn="l">
              <a:defRPr sz="8003" b="1" cap="all"/>
            </a:lvl1pPr>
          </a:lstStyle>
          <a:p>
            <a:r>
              <a:rPr lang="en-US" smtClean="0"/>
              <a:t>Click to edit Master title style</a:t>
            </a:r>
            <a:endParaRPr lang="en-US"/>
          </a:p>
        </p:txBody>
      </p:sp>
      <p:sp>
        <p:nvSpPr>
          <p:cNvPr id="3" name="Text Placeholder 2"/>
          <p:cNvSpPr>
            <a:spLocks noGrp="1"/>
          </p:cNvSpPr>
          <p:nvPr>
            <p:ph type="body" idx="1"/>
          </p:nvPr>
        </p:nvSpPr>
        <p:spPr>
          <a:xfrm>
            <a:off x="1444633" y="5813431"/>
            <a:ext cx="15544800" cy="3000375"/>
          </a:xfrm>
        </p:spPr>
        <p:txBody>
          <a:bodyPr anchor="b"/>
          <a:lstStyle>
            <a:lvl1pPr marL="0" indent="0">
              <a:buNone/>
              <a:defRPr sz="3980">
                <a:solidFill>
                  <a:schemeClr val="tx1">
                    <a:tint val="75000"/>
                  </a:schemeClr>
                </a:solidFill>
              </a:defRPr>
            </a:lvl1pPr>
            <a:lvl2pPr marL="914472" indent="0">
              <a:buNone/>
              <a:defRPr sz="3599">
                <a:solidFill>
                  <a:schemeClr val="tx1">
                    <a:tint val="75000"/>
                  </a:schemeClr>
                </a:solidFill>
              </a:defRPr>
            </a:lvl2pPr>
            <a:lvl3pPr marL="1828943" indent="0">
              <a:buNone/>
              <a:defRPr sz="3219">
                <a:solidFill>
                  <a:schemeClr val="tx1">
                    <a:tint val="75000"/>
                  </a:schemeClr>
                </a:solidFill>
              </a:defRPr>
            </a:lvl3pPr>
            <a:lvl4pPr marL="2743414" indent="0">
              <a:buNone/>
              <a:defRPr sz="2795">
                <a:solidFill>
                  <a:schemeClr val="tx1">
                    <a:tint val="75000"/>
                  </a:schemeClr>
                </a:solidFill>
              </a:defRPr>
            </a:lvl4pPr>
            <a:lvl5pPr marL="3657886" indent="0">
              <a:buNone/>
              <a:defRPr sz="2795">
                <a:solidFill>
                  <a:schemeClr val="tx1">
                    <a:tint val="75000"/>
                  </a:schemeClr>
                </a:solidFill>
              </a:defRPr>
            </a:lvl5pPr>
            <a:lvl6pPr marL="4572357" indent="0">
              <a:buNone/>
              <a:defRPr sz="2795">
                <a:solidFill>
                  <a:schemeClr val="tx1">
                    <a:tint val="75000"/>
                  </a:schemeClr>
                </a:solidFill>
              </a:defRPr>
            </a:lvl6pPr>
            <a:lvl7pPr marL="5486828" indent="0">
              <a:buNone/>
              <a:defRPr sz="2795">
                <a:solidFill>
                  <a:schemeClr val="tx1">
                    <a:tint val="75000"/>
                  </a:schemeClr>
                </a:solidFill>
              </a:defRPr>
            </a:lvl7pPr>
            <a:lvl8pPr marL="6401301" indent="0">
              <a:buNone/>
              <a:defRPr sz="2795">
                <a:solidFill>
                  <a:schemeClr val="tx1">
                    <a:tint val="75000"/>
                  </a:schemeClr>
                </a:solidFill>
              </a:defRPr>
            </a:lvl8pPr>
            <a:lvl9pPr marL="7315773" indent="0">
              <a:buNone/>
              <a:defRPr sz="2795">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12A7B0C-6924-430C-95F9-402E4A9E8E2E}" type="datetimeFigureOut">
              <a:rPr lang="en-US" smtClean="0"/>
              <a:t>7/15/2021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CAE7C-D7A4-4EEB-ABB3-CD01BFCDBA1D}"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238500" y="20158088"/>
            <a:ext cx="29006800" cy="57013475"/>
          </a:xfrm>
        </p:spPr>
        <p:txBody>
          <a:bodyPr/>
          <a:lstStyle>
            <a:lvl1pPr>
              <a:defRPr sz="5588"/>
            </a:lvl1pPr>
            <a:lvl2pPr>
              <a:defRPr sz="4784"/>
            </a:lvl2pPr>
            <a:lvl3pPr>
              <a:defRPr sz="3980"/>
            </a:lvl3pPr>
            <a:lvl4pPr>
              <a:defRPr sz="3599"/>
            </a:lvl4pPr>
            <a:lvl5pPr>
              <a:defRPr sz="3599"/>
            </a:lvl5pPr>
            <a:lvl6pPr>
              <a:defRPr sz="3599"/>
            </a:lvl6pPr>
            <a:lvl7pPr>
              <a:defRPr sz="3599"/>
            </a:lvl7pPr>
            <a:lvl8pPr>
              <a:defRPr sz="3599"/>
            </a:lvl8pPr>
            <a:lvl9pPr>
              <a:defRPr sz="3599"/>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32550100" y="20158088"/>
            <a:ext cx="29006800" cy="57013475"/>
          </a:xfrm>
        </p:spPr>
        <p:txBody>
          <a:bodyPr/>
          <a:lstStyle>
            <a:lvl1pPr>
              <a:defRPr sz="5588"/>
            </a:lvl1pPr>
            <a:lvl2pPr>
              <a:defRPr sz="4784"/>
            </a:lvl2pPr>
            <a:lvl3pPr>
              <a:defRPr sz="3980"/>
            </a:lvl3pPr>
            <a:lvl4pPr>
              <a:defRPr sz="3599"/>
            </a:lvl4pPr>
            <a:lvl5pPr>
              <a:defRPr sz="3599"/>
            </a:lvl5pPr>
            <a:lvl6pPr>
              <a:defRPr sz="3599"/>
            </a:lvl6pPr>
            <a:lvl7pPr>
              <a:defRPr sz="3599"/>
            </a:lvl7pPr>
            <a:lvl8pPr>
              <a:defRPr sz="3599"/>
            </a:lvl8pPr>
            <a:lvl9pPr>
              <a:defRPr sz="3599"/>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12A7B0C-6924-430C-95F9-402E4A9E8E2E}" type="datetimeFigureOut">
              <a:rPr lang="en-US" smtClean="0"/>
              <a:t>7/15/2021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ECAE7C-D7A4-4EEB-ABB3-CD01BFCDBA1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549279"/>
            <a:ext cx="16459200" cy="2286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914409" y="3070229"/>
            <a:ext cx="8080375" cy="1279524"/>
          </a:xfrm>
        </p:spPr>
        <p:txBody>
          <a:bodyPr anchor="b"/>
          <a:lstStyle>
            <a:lvl1pPr marL="0" indent="0">
              <a:buNone/>
              <a:defRPr sz="4784" b="1"/>
            </a:lvl1pPr>
            <a:lvl2pPr marL="914472" indent="0">
              <a:buNone/>
              <a:defRPr sz="3980" b="1"/>
            </a:lvl2pPr>
            <a:lvl3pPr marL="1828943" indent="0">
              <a:buNone/>
              <a:defRPr sz="3599" b="1"/>
            </a:lvl3pPr>
            <a:lvl4pPr marL="2743414" indent="0">
              <a:buNone/>
              <a:defRPr sz="3219" b="1"/>
            </a:lvl4pPr>
            <a:lvl5pPr marL="3657886" indent="0">
              <a:buNone/>
              <a:defRPr sz="3219" b="1"/>
            </a:lvl5pPr>
            <a:lvl6pPr marL="4572357" indent="0">
              <a:buNone/>
              <a:defRPr sz="3219" b="1"/>
            </a:lvl6pPr>
            <a:lvl7pPr marL="5486828" indent="0">
              <a:buNone/>
              <a:defRPr sz="3219" b="1"/>
            </a:lvl7pPr>
            <a:lvl8pPr marL="6401301" indent="0">
              <a:buNone/>
              <a:defRPr sz="3219" b="1"/>
            </a:lvl8pPr>
            <a:lvl9pPr marL="7315773" indent="0">
              <a:buNone/>
              <a:defRPr sz="3219" b="1"/>
            </a:lvl9pPr>
          </a:lstStyle>
          <a:p>
            <a:pPr lvl="0"/>
            <a:r>
              <a:rPr lang="en-US" smtClean="0"/>
              <a:t>Click to edit Master text styles</a:t>
            </a:r>
          </a:p>
        </p:txBody>
      </p:sp>
      <p:sp>
        <p:nvSpPr>
          <p:cNvPr id="4" name="Content Placeholder 3"/>
          <p:cNvSpPr>
            <a:spLocks noGrp="1"/>
          </p:cNvSpPr>
          <p:nvPr>
            <p:ph sz="half" idx="2"/>
          </p:nvPr>
        </p:nvSpPr>
        <p:spPr>
          <a:xfrm>
            <a:off x="914409" y="4349752"/>
            <a:ext cx="8080375" cy="7902578"/>
          </a:xfrm>
        </p:spPr>
        <p:txBody>
          <a:bodyPr/>
          <a:lstStyle>
            <a:lvl1pPr>
              <a:defRPr sz="4784"/>
            </a:lvl1pPr>
            <a:lvl2pPr>
              <a:defRPr sz="3980"/>
            </a:lvl2pPr>
            <a:lvl3pPr>
              <a:defRPr sz="3599"/>
            </a:lvl3pPr>
            <a:lvl4pPr>
              <a:defRPr sz="3219"/>
            </a:lvl4pPr>
            <a:lvl5pPr>
              <a:defRPr sz="3219"/>
            </a:lvl5pPr>
            <a:lvl6pPr>
              <a:defRPr sz="3219"/>
            </a:lvl6pPr>
            <a:lvl7pPr>
              <a:defRPr sz="3219"/>
            </a:lvl7pPr>
            <a:lvl8pPr>
              <a:defRPr sz="3219"/>
            </a:lvl8pPr>
            <a:lvl9pPr>
              <a:defRPr sz="3219"/>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9290057" y="3070229"/>
            <a:ext cx="8083550" cy="1279524"/>
          </a:xfrm>
        </p:spPr>
        <p:txBody>
          <a:bodyPr anchor="b"/>
          <a:lstStyle>
            <a:lvl1pPr marL="0" indent="0">
              <a:buNone/>
              <a:defRPr sz="4784" b="1"/>
            </a:lvl1pPr>
            <a:lvl2pPr marL="914472" indent="0">
              <a:buNone/>
              <a:defRPr sz="3980" b="1"/>
            </a:lvl2pPr>
            <a:lvl3pPr marL="1828943" indent="0">
              <a:buNone/>
              <a:defRPr sz="3599" b="1"/>
            </a:lvl3pPr>
            <a:lvl4pPr marL="2743414" indent="0">
              <a:buNone/>
              <a:defRPr sz="3219" b="1"/>
            </a:lvl4pPr>
            <a:lvl5pPr marL="3657886" indent="0">
              <a:buNone/>
              <a:defRPr sz="3219" b="1"/>
            </a:lvl5pPr>
            <a:lvl6pPr marL="4572357" indent="0">
              <a:buNone/>
              <a:defRPr sz="3219" b="1"/>
            </a:lvl6pPr>
            <a:lvl7pPr marL="5486828" indent="0">
              <a:buNone/>
              <a:defRPr sz="3219" b="1"/>
            </a:lvl7pPr>
            <a:lvl8pPr marL="6401301" indent="0">
              <a:buNone/>
              <a:defRPr sz="3219" b="1"/>
            </a:lvl8pPr>
            <a:lvl9pPr marL="7315773" indent="0">
              <a:buNone/>
              <a:defRPr sz="3219" b="1"/>
            </a:lvl9pPr>
          </a:lstStyle>
          <a:p>
            <a:pPr lvl="0"/>
            <a:r>
              <a:rPr lang="en-US" smtClean="0"/>
              <a:t>Click to edit Master text styles</a:t>
            </a:r>
          </a:p>
        </p:txBody>
      </p:sp>
      <p:sp>
        <p:nvSpPr>
          <p:cNvPr id="6" name="Content Placeholder 5"/>
          <p:cNvSpPr>
            <a:spLocks noGrp="1"/>
          </p:cNvSpPr>
          <p:nvPr>
            <p:ph sz="quarter" idx="4"/>
          </p:nvPr>
        </p:nvSpPr>
        <p:spPr>
          <a:xfrm>
            <a:off x="9290057" y="4349752"/>
            <a:ext cx="8083550" cy="7902578"/>
          </a:xfrm>
        </p:spPr>
        <p:txBody>
          <a:bodyPr/>
          <a:lstStyle>
            <a:lvl1pPr>
              <a:defRPr sz="4784"/>
            </a:lvl1pPr>
            <a:lvl2pPr>
              <a:defRPr sz="3980"/>
            </a:lvl2pPr>
            <a:lvl3pPr>
              <a:defRPr sz="3599"/>
            </a:lvl3pPr>
            <a:lvl4pPr>
              <a:defRPr sz="3219"/>
            </a:lvl4pPr>
            <a:lvl5pPr>
              <a:defRPr sz="3219"/>
            </a:lvl5pPr>
            <a:lvl6pPr>
              <a:defRPr sz="3219"/>
            </a:lvl6pPr>
            <a:lvl7pPr>
              <a:defRPr sz="3219"/>
            </a:lvl7pPr>
            <a:lvl8pPr>
              <a:defRPr sz="3219"/>
            </a:lvl8pPr>
            <a:lvl9pPr>
              <a:defRPr sz="3219"/>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12A7B0C-6924-430C-95F9-402E4A9E8E2E}" type="datetimeFigureOut">
              <a:rPr lang="en-US" smtClean="0"/>
              <a:t>7/15/2021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ECAE7C-D7A4-4EEB-ABB3-CD01BFCDBA1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12A7B0C-6924-430C-95F9-402E4A9E8E2E}" type="datetimeFigureOut">
              <a:rPr lang="en-US" smtClean="0"/>
              <a:t>7/15/2021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5ECAE7C-D7A4-4EEB-ABB3-CD01BFCDBA1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12A7B0C-6924-430C-95F9-402E4A9E8E2E}" type="datetimeFigureOut">
              <a:rPr lang="en-US" smtClean="0"/>
              <a:t>7/15/2021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ECAE7C-D7A4-4EEB-ABB3-CD01BFCDBA1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9" y="546102"/>
            <a:ext cx="6016625" cy="2324100"/>
          </a:xfrm>
        </p:spPr>
        <p:txBody>
          <a:bodyPr anchor="b"/>
          <a:lstStyle>
            <a:lvl1pPr algn="l">
              <a:defRPr sz="3980" b="1"/>
            </a:lvl1pPr>
          </a:lstStyle>
          <a:p>
            <a:r>
              <a:rPr lang="en-US" smtClean="0"/>
              <a:t>Click to edit Master title style</a:t>
            </a:r>
            <a:endParaRPr lang="en-US"/>
          </a:p>
        </p:txBody>
      </p:sp>
      <p:sp>
        <p:nvSpPr>
          <p:cNvPr id="3" name="Content Placeholder 2"/>
          <p:cNvSpPr>
            <a:spLocks noGrp="1"/>
          </p:cNvSpPr>
          <p:nvPr>
            <p:ph idx="1"/>
          </p:nvPr>
        </p:nvSpPr>
        <p:spPr>
          <a:xfrm>
            <a:off x="7150101" y="546105"/>
            <a:ext cx="10223500" cy="11706227"/>
          </a:xfrm>
        </p:spPr>
        <p:txBody>
          <a:bodyPr/>
          <a:lstStyle>
            <a:lvl1pPr>
              <a:defRPr sz="6394"/>
            </a:lvl1pPr>
            <a:lvl2pPr>
              <a:defRPr sz="5588"/>
            </a:lvl2pPr>
            <a:lvl3pPr>
              <a:defRPr sz="4784"/>
            </a:lvl3pPr>
            <a:lvl4pPr>
              <a:defRPr sz="3980"/>
            </a:lvl4pPr>
            <a:lvl5pPr>
              <a:defRPr sz="3980"/>
            </a:lvl5pPr>
            <a:lvl6pPr>
              <a:defRPr sz="3980"/>
            </a:lvl6pPr>
            <a:lvl7pPr>
              <a:defRPr sz="3980"/>
            </a:lvl7pPr>
            <a:lvl8pPr>
              <a:defRPr sz="3980"/>
            </a:lvl8pPr>
            <a:lvl9pPr>
              <a:defRPr sz="398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914409" y="2870205"/>
            <a:ext cx="6016625" cy="9382127"/>
          </a:xfrm>
        </p:spPr>
        <p:txBody>
          <a:bodyPr/>
          <a:lstStyle>
            <a:lvl1pPr marL="0" indent="0">
              <a:buNone/>
              <a:defRPr sz="2795"/>
            </a:lvl1pPr>
            <a:lvl2pPr marL="914472" indent="0">
              <a:buNone/>
              <a:defRPr sz="2413"/>
            </a:lvl2pPr>
            <a:lvl3pPr marL="1828943" indent="0">
              <a:buNone/>
              <a:defRPr sz="1990"/>
            </a:lvl3pPr>
            <a:lvl4pPr marL="2743414" indent="0">
              <a:buNone/>
              <a:defRPr sz="1821"/>
            </a:lvl4pPr>
            <a:lvl5pPr marL="3657886" indent="0">
              <a:buNone/>
              <a:defRPr sz="1821"/>
            </a:lvl5pPr>
            <a:lvl6pPr marL="4572357" indent="0">
              <a:buNone/>
              <a:defRPr sz="1821"/>
            </a:lvl6pPr>
            <a:lvl7pPr marL="5486828" indent="0">
              <a:buNone/>
              <a:defRPr sz="1821"/>
            </a:lvl7pPr>
            <a:lvl8pPr marL="6401301" indent="0">
              <a:buNone/>
              <a:defRPr sz="1821"/>
            </a:lvl8pPr>
            <a:lvl9pPr marL="7315773" indent="0">
              <a:buNone/>
              <a:defRPr sz="1821"/>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12A7B0C-6924-430C-95F9-402E4A9E8E2E}" type="datetimeFigureOut">
              <a:rPr lang="en-US" smtClean="0"/>
              <a:t>7/15/2021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ECAE7C-D7A4-4EEB-ABB3-CD01BFCDBA1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84575" y="9601203"/>
            <a:ext cx="10972800" cy="1133477"/>
          </a:xfrm>
        </p:spPr>
        <p:txBody>
          <a:bodyPr anchor="b"/>
          <a:lstStyle>
            <a:lvl1pPr algn="l">
              <a:defRPr sz="3980" b="1"/>
            </a:lvl1pPr>
          </a:lstStyle>
          <a:p>
            <a:r>
              <a:rPr lang="en-US" smtClean="0"/>
              <a:t>Click to edit Master title style</a:t>
            </a:r>
            <a:endParaRPr lang="en-US"/>
          </a:p>
        </p:txBody>
      </p:sp>
      <p:sp>
        <p:nvSpPr>
          <p:cNvPr id="3" name="Picture Placeholder 2"/>
          <p:cNvSpPr>
            <a:spLocks noGrp="1"/>
          </p:cNvSpPr>
          <p:nvPr>
            <p:ph type="pic" idx="1"/>
          </p:nvPr>
        </p:nvSpPr>
        <p:spPr>
          <a:xfrm>
            <a:off x="3584575" y="1225553"/>
            <a:ext cx="10972800" cy="8229600"/>
          </a:xfrm>
        </p:spPr>
        <p:txBody>
          <a:bodyPr/>
          <a:lstStyle>
            <a:lvl1pPr marL="0" indent="0">
              <a:buNone/>
              <a:defRPr sz="6394"/>
            </a:lvl1pPr>
            <a:lvl2pPr marL="914472" indent="0">
              <a:buNone/>
              <a:defRPr sz="5588"/>
            </a:lvl2pPr>
            <a:lvl3pPr marL="1828943" indent="0">
              <a:buNone/>
              <a:defRPr sz="4784"/>
            </a:lvl3pPr>
            <a:lvl4pPr marL="2743414" indent="0">
              <a:buNone/>
              <a:defRPr sz="3980"/>
            </a:lvl4pPr>
            <a:lvl5pPr marL="3657886" indent="0">
              <a:buNone/>
              <a:defRPr sz="3980"/>
            </a:lvl5pPr>
            <a:lvl6pPr marL="4572357" indent="0">
              <a:buNone/>
              <a:defRPr sz="3980"/>
            </a:lvl6pPr>
            <a:lvl7pPr marL="5486828" indent="0">
              <a:buNone/>
              <a:defRPr sz="3980"/>
            </a:lvl7pPr>
            <a:lvl8pPr marL="6401301" indent="0">
              <a:buNone/>
              <a:defRPr sz="3980"/>
            </a:lvl8pPr>
            <a:lvl9pPr marL="7315773" indent="0">
              <a:buNone/>
              <a:defRPr sz="3980"/>
            </a:lvl9pPr>
          </a:lstStyle>
          <a:p>
            <a:endParaRPr lang="en-US"/>
          </a:p>
        </p:txBody>
      </p:sp>
      <p:sp>
        <p:nvSpPr>
          <p:cNvPr id="4" name="Text Placeholder 3"/>
          <p:cNvSpPr>
            <a:spLocks noGrp="1"/>
          </p:cNvSpPr>
          <p:nvPr>
            <p:ph type="body" sz="half" idx="2"/>
          </p:nvPr>
        </p:nvSpPr>
        <p:spPr>
          <a:xfrm>
            <a:off x="3584575" y="10734687"/>
            <a:ext cx="10972800" cy="1609725"/>
          </a:xfrm>
        </p:spPr>
        <p:txBody>
          <a:bodyPr/>
          <a:lstStyle>
            <a:lvl1pPr marL="0" indent="0">
              <a:buNone/>
              <a:defRPr sz="2795"/>
            </a:lvl1pPr>
            <a:lvl2pPr marL="914472" indent="0">
              <a:buNone/>
              <a:defRPr sz="2413"/>
            </a:lvl2pPr>
            <a:lvl3pPr marL="1828943" indent="0">
              <a:buNone/>
              <a:defRPr sz="1990"/>
            </a:lvl3pPr>
            <a:lvl4pPr marL="2743414" indent="0">
              <a:buNone/>
              <a:defRPr sz="1821"/>
            </a:lvl4pPr>
            <a:lvl5pPr marL="3657886" indent="0">
              <a:buNone/>
              <a:defRPr sz="1821"/>
            </a:lvl5pPr>
            <a:lvl6pPr marL="4572357" indent="0">
              <a:buNone/>
              <a:defRPr sz="1821"/>
            </a:lvl6pPr>
            <a:lvl7pPr marL="5486828" indent="0">
              <a:buNone/>
              <a:defRPr sz="1821"/>
            </a:lvl7pPr>
            <a:lvl8pPr marL="6401301" indent="0">
              <a:buNone/>
              <a:defRPr sz="1821"/>
            </a:lvl8pPr>
            <a:lvl9pPr marL="7315773" indent="0">
              <a:buNone/>
              <a:defRPr sz="1821"/>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12A7B0C-6924-430C-95F9-402E4A9E8E2E}" type="datetimeFigureOut">
              <a:rPr lang="en-US" smtClean="0"/>
              <a:t>7/15/2021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ECAE7C-D7A4-4EEB-ABB3-CD01BFCDBA1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549279"/>
            <a:ext cx="16459200" cy="2286000"/>
          </a:xfrm>
          <a:prstGeom prst="rect">
            <a:avLst/>
          </a:prstGeom>
        </p:spPr>
        <p:txBody>
          <a:bodyPr vert="horz" lIns="431963" tIns="215981" rIns="431963" bIns="21598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914400" y="3200406"/>
            <a:ext cx="16459200" cy="9051927"/>
          </a:xfrm>
          <a:prstGeom prst="rect">
            <a:avLst/>
          </a:prstGeom>
        </p:spPr>
        <p:txBody>
          <a:bodyPr vert="horz" lIns="431963" tIns="215981" rIns="431963" bIns="21598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914400" y="12712711"/>
            <a:ext cx="4267200" cy="730250"/>
          </a:xfrm>
          <a:prstGeom prst="rect">
            <a:avLst/>
          </a:prstGeom>
        </p:spPr>
        <p:txBody>
          <a:bodyPr vert="horz" lIns="431963" tIns="215981" rIns="431963" bIns="215981" rtlCol="0" anchor="ctr"/>
          <a:lstStyle>
            <a:lvl1pPr algn="l">
              <a:defRPr sz="2413">
                <a:solidFill>
                  <a:schemeClr val="tx1">
                    <a:tint val="75000"/>
                  </a:schemeClr>
                </a:solidFill>
              </a:defRPr>
            </a:lvl1pPr>
          </a:lstStyle>
          <a:p>
            <a:fld id="{412A7B0C-6924-430C-95F9-402E4A9E8E2E}" type="datetimeFigureOut">
              <a:rPr lang="en-US" smtClean="0"/>
              <a:t>7/15/2021</a:t>
            </a:fld>
            <a:endParaRPr lang="en-US"/>
          </a:p>
        </p:txBody>
      </p:sp>
      <p:sp>
        <p:nvSpPr>
          <p:cNvPr id="5" name="Footer Placeholder 4"/>
          <p:cNvSpPr>
            <a:spLocks noGrp="1"/>
          </p:cNvSpPr>
          <p:nvPr>
            <p:ph type="ftr" sz="quarter" idx="3"/>
          </p:nvPr>
        </p:nvSpPr>
        <p:spPr>
          <a:xfrm>
            <a:off x="6248400" y="12712711"/>
            <a:ext cx="5791200" cy="730250"/>
          </a:xfrm>
          <a:prstGeom prst="rect">
            <a:avLst/>
          </a:prstGeom>
        </p:spPr>
        <p:txBody>
          <a:bodyPr vert="horz" lIns="431963" tIns="215981" rIns="431963" bIns="215981" rtlCol="0" anchor="ctr"/>
          <a:lstStyle>
            <a:lvl1pPr algn="ctr">
              <a:defRPr sz="2413">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3106402" y="12712711"/>
            <a:ext cx="4267200" cy="730250"/>
          </a:xfrm>
          <a:prstGeom prst="rect">
            <a:avLst/>
          </a:prstGeom>
        </p:spPr>
        <p:txBody>
          <a:bodyPr vert="horz" lIns="431963" tIns="215981" rIns="431963" bIns="215981" rtlCol="0" anchor="ctr"/>
          <a:lstStyle>
            <a:lvl1pPr algn="r">
              <a:defRPr sz="2413">
                <a:solidFill>
                  <a:schemeClr val="tx1">
                    <a:tint val="75000"/>
                  </a:schemeClr>
                </a:solidFill>
              </a:defRPr>
            </a:lvl1pPr>
          </a:lstStyle>
          <a:p>
            <a:fld id="{05ECAE7C-D7A4-4EEB-ABB3-CD01BFCDBA1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828943" rtl="0" eaLnBrk="1" latinLnBrk="0" hangingPunct="1">
        <a:spcBef>
          <a:spcPct val="0"/>
        </a:spcBef>
        <a:buNone/>
        <a:defRPr sz="8807" kern="1200">
          <a:solidFill>
            <a:schemeClr val="tx1"/>
          </a:solidFill>
          <a:latin typeface="+mj-lt"/>
          <a:ea typeface="+mj-ea"/>
          <a:cs typeface="+mj-cs"/>
        </a:defRPr>
      </a:lvl1pPr>
    </p:titleStyle>
    <p:bodyStyle>
      <a:lvl1pPr marL="685854" indent="-685854" algn="l" defTabSz="1828943" rtl="0" eaLnBrk="1" latinLnBrk="0" hangingPunct="1">
        <a:spcBef>
          <a:spcPct val="20000"/>
        </a:spcBef>
        <a:buFont typeface="Arial" pitchFamily="34" charset="0"/>
        <a:buChar char="•"/>
        <a:defRPr sz="6394" kern="1200">
          <a:solidFill>
            <a:schemeClr val="tx1"/>
          </a:solidFill>
          <a:latin typeface="+mn-lt"/>
          <a:ea typeface="+mn-ea"/>
          <a:cs typeface="+mn-cs"/>
        </a:defRPr>
      </a:lvl1pPr>
      <a:lvl2pPr marL="1486016" indent="-571545" algn="l" defTabSz="1828943" rtl="0" eaLnBrk="1" latinLnBrk="0" hangingPunct="1">
        <a:spcBef>
          <a:spcPct val="20000"/>
        </a:spcBef>
        <a:buFont typeface="Arial" pitchFamily="34" charset="0"/>
        <a:buChar char="–"/>
        <a:defRPr sz="5588" kern="1200">
          <a:solidFill>
            <a:schemeClr val="tx1"/>
          </a:solidFill>
          <a:latin typeface="+mn-lt"/>
          <a:ea typeface="+mn-ea"/>
          <a:cs typeface="+mn-cs"/>
        </a:defRPr>
      </a:lvl2pPr>
      <a:lvl3pPr marL="2286180" indent="-457236" algn="l" defTabSz="1828943" rtl="0" eaLnBrk="1" latinLnBrk="0" hangingPunct="1">
        <a:spcBef>
          <a:spcPct val="20000"/>
        </a:spcBef>
        <a:buFont typeface="Arial" pitchFamily="34" charset="0"/>
        <a:buChar char="•"/>
        <a:defRPr sz="4784" kern="1200">
          <a:solidFill>
            <a:schemeClr val="tx1"/>
          </a:solidFill>
          <a:latin typeface="+mn-lt"/>
          <a:ea typeface="+mn-ea"/>
          <a:cs typeface="+mn-cs"/>
        </a:defRPr>
      </a:lvl3pPr>
      <a:lvl4pPr marL="3200651" indent="-457236" algn="l" defTabSz="1828943" rtl="0" eaLnBrk="1" latinLnBrk="0" hangingPunct="1">
        <a:spcBef>
          <a:spcPct val="20000"/>
        </a:spcBef>
        <a:buFont typeface="Arial" pitchFamily="34" charset="0"/>
        <a:buChar char="–"/>
        <a:defRPr sz="3980" kern="1200">
          <a:solidFill>
            <a:schemeClr val="tx1"/>
          </a:solidFill>
          <a:latin typeface="+mn-lt"/>
          <a:ea typeface="+mn-ea"/>
          <a:cs typeface="+mn-cs"/>
        </a:defRPr>
      </a:lvl4pPr>
      <a:lvl5pPr marL="4115122" indent="-457236" algn="l" defTabSz="1828943" rtl="0" eaLnBrk="1" latinLnBrk="0" hangingPunct="1">
        <a:spcBef>
          <a:spcPct val="20000"/>
        </a:spcBef>
        <a:buFont typeface="Arial" pitchFamily="34" charset="0"/>
        <a:buChar char="»"/>
        <a:defRPr sz="3980" kern="1200">
          <a:solidFill>
            <a:schemeClr val="tx1"/>
          </a:solidFill>
          <a:latin typeface="+mn-lt"/>
          <a:ea typeface="+mn-ea"/>
          <a:cs typeface="+mn-cs"/>
        </a:defRPr>
      </a:lvl5pPr>
      <a:lvl6pPr marL="5029593" indent="-457236" algn="l" defTabSz="1828943" rtl="0" eaLnBrk="1" latinLnBrk="0" hangingPunct="1">
        <a:spcBef>
          <a:spcPct val="20000"/>
        </a:spcBef>
        <a:buFont typeface="Arial" pitchFamily="34" charset="0"/>
        <a:buChar char="•"/>
        <a:defRPr sz="3980" kern="1200">
          <a:solidFill>
            <a:schemeClr val="tx1"/>
          </a:solidFill>
          <a:latin typeface="+mn-lt"/>
          <a:ea typeface="+mn-ea"/>
          <a:cs typeface="+mn-cs"/>
        </a:defRPr>
      </a:lvl6pPr>
      <a:lvl7pPr marL="5944065" indent="-457236" algn="l" defTabSz="1828943" rtl="0" eaLnBrk="1" latinLnBrk="0" hangingPunct="1">
        <a:spcBef>
          <a:spcPct val="20000"/>
        </a:spcBef>
        <a:buFont typeface="Arial" pitchFamily="34" charset="0"/>
        <a:buChar char="•"/>
        <a:defRPr sz="3980" kern="1200">
          <a:solidFill>
            <a:schemeClr val="tx1"/>
          </a:solidFill>
          <a:latin typeface="+mn-lt"/>
          <a:ea typeface="+mn-ea"/>
          <a:cs typeface="+mn-cs"/>
        </a:defRPr>
      </a:lvl7pPr>
      <a:lvl8pPr marL="6858537" indent="-457236" algn="l" defTabSz="1828943" rtl="0" eaLnBrk="1" latinLnBrk="0" hangingPunct="1">
        <a:spcBef>
          <a:spcPct val="20000"/>
        </a:spcBef>
        <a:buFont typeface="Arial" pitchFamily="34" charset="0"/>
        <a:buChar char="•"/>
        <a:defRPr sz="3980" kern="1200">
          <a:solidFill>
            <a:schemeClr val="tx1"/>
          </a:solidFill>
          <a:latin typeface="+mn-lt"/>
          <a:ea typeface="+mn-ea"/>
          <a:cs typeface="+mn-cs"/>
        </a:defRPr>
      </a:lvl8pPr>
      <a:lvl9pPr marL="7773008" indent="-457236" algn="l" defTabSz="1828943" rtl="0" eaLnBrk="1" latinLnBrk="0" hangingPunct="1">
        <a:spcBef>
          <a:spcPct val="20000"/>
        </a:spcBef>
        <a:buFont typeface="Arial" pitchFamily="34" charset="0"/>
        <a:buChar char="•"/>
        <a:defRPr sz="3980" kern="1200">
          <a:solidFill>
            <a:schemeClr val="tx1"/>
          </a:solidFill>
          <a:latin typeface="+mn-lt"/>
          <a:ea typeface="+mn-ea"/>
          <a:cs typeface="+mn-cs"/>
        </a:defRPr>
      </a:lvl9pPr>
    </p:bodyStyle>
    <p:otherStyle>
      <a:defPPr>
        <a:defRPr lang="en-US"/>
      </a:defPPr>
      <a:lvl1pPr marL="0" algn="l" defTabSz="1828943" rtl="0" eaLnBrk="1" latinLnBrk="0" hangingPunct="1">
        <a:defRPr sz="3599" kern="1200">
          <a:solidFill>
            <a:schemeClr val="tx1"/>
          </a:solidFill>
          <a:latin typeface="+mn-lt"/>
          <a:ea typeface="+mn-ea"/>
          <a:cs typeface="+mn-cs"/>
        </a:defRPr>
      </a:lvl1pPr>
      <a:lvl2pPr marL="914472" algn="l" defTabSz="1828943" rtl="0" eaLnBrk="1" latinLnBrk="0" hangingPunct="1">
        <a:defRPr sz="3599" kern="1200">
          <a:solidFill>
            <a:schemeClr val="tx1"/>
          </a:solidFill>
          <a:latin typeface="+mn-lt"/>
          <a:ea typeface="+mn-ea"/>
          <a:cs typeface="+mn-cs"/>
        </a:defRPr>
      </a:lvl2pPr>
      <a:lvl3pPr marL="1828943" algn="l" defTabSz="1828943" rtl="0" eaLnBrk="1" latinLnBrk="0" hangingPunct="1">
        <a:defRPr sz="3599" kern="1200">
          <a:solidFill>
            <a:schemeClr val="tx1"/>
          </a:solidFill>
          <a:latin typeface="+mn-lt"/>
          <a:ea typeface="+mn-ea"/>
          <a:cs typeface="+mn-cs"/>
        </a:defRPr>
      </a:lvl3pPr>
      <a:lvl4pPr marL="2743414" algn="l" defTabSz="1828943" rtl="0" eaLnBrk="1" latinLnBrk="0" hangingPunct="1">
        <a:defRPr sz="3599" kern="1200">
          <a:solidFill>
            <a:schemeClr val="tx1"/>
          </a:solidFill>
          <a:latin typeface="+mn-lt"/>
          <a:ea typeface="+mn-ea"/>
          <a:cs typeface="+mn-cs"/>
        </a:defRPr>
      </a:lvl4pPr>
      <a:lvl5pPr marL="3657886" algn="l" defTabSz="1828943" rtl="0" eaLnBrk="1" latinLnBrk="0" hangingPunct="1">
        <a:defRPr sz="3599" kern="1200">
          <a:solidFill>
            <a:schemeClr val="tx1"/>
          </a:solidFill>
          <a:latin typeface="+mn-lt"/>
          <a:ea typeface="+mn-ea"/>
          <a:cs typeface="+mn-cs"/>
        </a:defRPr>
      </a:lvl5pPr>
      <a:lvl6pPr marL="4572357" algn="l" defTabSz="1828943" rtl="0" eaLnBrk="1" latinLnBrk="0" hangingPunct="1">
        <a:defRPr sz="3599" kern="1200">
          <a:solidFill>
            <a:schemeClr val="tx1"/>
          </a:solidFill>
          <a:latin typeface="+mn-lt"/>
          <a:ea typeface="+mn-ea"/>
          <a:cs typeface="+mn-cs"/>
        </a:defRPr>
      </a:lvl6pPr>
      <a:lvl7pPr marL="5486828" algn="l" defTabSz="1828943" rtl="0" eaLnBrk="1" latinLnBrk="0" hangingPunct="1">
        <a:defRPr sz="3599" kern="1200">
          <a:solidFill>
            <a:schemeClr val="tx1"/>
          </a:solidFill>
          <a:latin typeface="+mn-lt"/>
          <a:ea typeface="+mn-ea"/>
          <a:cs typeface="+mn-cs"/>
        </a:defRPr>
      </a:lvl7pPr>
      <a:lvl8pPr marL="6401301" algn="l" defTabSz="1828943" rtl="0" eaLnBrk="1" latinLnBrk="0" hangingPunct="1">
        <a:defRPr sz="3599" kern="1200">
          <a:solidFill>
            <a:schemeClr val="tx1"/>
          </a:solidFill>
          <a:latin typeface="+mn-lt"/>
          <a:ea typeface="+mn-ea"/>
          <a:cs typeface="+mn-cs"/>
        </a:defRPr>
      </a:lvl8pPr>
      <a:lvl9pPr marL="7315773" algn="l" defTabSz="1828943" rtl="0" eaLnBrk="1" latinLnBrk="0" hangingPunct="1">
        <a:defRPr sz="35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13" Type="http://schemas.microsoft.com/office/2007/relationships/hdphoto" Target="../media/hdphoto6.wdp"/><Relationship Id="rId3" Type="http://schemas.microsoft.com/office/2007/relationships/hdphoto" Target="../media/hdphoto1.wdp"/><Relationship Id="rId7" Type="http://schemas.microsoft.com/office/2007/relationships/hdphoto" Target="../media/hdphoto3.wdp"/><Relationship Id="rId12"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3.png"/><Relationship Id="rId11" Type="http://schemas.microsoft.com/office/2007/relationships/hdphoto" Target="../media/hdphoto5.wdp"/><Relationship Id="rId5" Type="http://schemas.microsoft.com/office/2007/relationships/hdphoto" Target="../media/hdphoto2.wdp"/><Relationship Id="rId10" Type="http://schemas.openxmlformats.org/officeDocument/2006/relationships/image" Target="../media/image5.png"/><Relationship Id="rId4" Type="http://schemas.openxmlformats.org/officeDocument/2006/relationships/image" Target="../media/image2.png"/><Relationship Id="rId9" Type="http://schemas.microsoft.com/office/2007/relationships/hdphoto" Target="../media/hdphoto4.wdp"/></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extLst>
              <a:ext uri="{BEBA8EAE-BF5A-486C-A8C5-ECC9F3942E4B}">
                <a14:imgProps xmlns:a14="http://schemas.microsoft.com/office/drawing/2010/main">
                  <a14:imgLayer r:embed="rId3">
                    <a14:imgEffect>
                      <a14:sharpenSoften amount="36000"/>
                    </a14:imgEffect>
                    <a14:imgEffect>
                      <a14:brightnessContrast bright="26000"/>
                    </a14:imgEffect>
                  </a14:imgLayer>
                </a14:imgProps>
              </a:ext>
              <a:ext uri="{28A0092B-C50C-407E-A947-70E740481C1C}">
                <a14:useLocalDpi xmlns:a14="http://schemas.microsoft.com/office/drawing/2010/main" val="0"/>
              </a:ext>
            </a:extLst>
          </a:blip>
          <a:stretch>
            <a:fillRect/>
          </a:stretch>
        </p:blipFill>
        <p:spPr>
          <a:xfrm>
            <a:off x="6946232" y="8458200"/>
            <a:ext cx="6291072" cy="4718304"/>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12" name="Picture 11"/>
          <p:cNvPicPr>
            <a:picLocks noChangeAspect="1"/>
          </p:cNvPicPr>
          <p:nvPr/>
        </p:nvPicPr>
        <p:blipFill>
          <a:blip r:embed="rId4">
            <a:extLst>
              <a:ext uri="{BEBA8EAE-BF5A-486C-A8C5-ECC9F3942E4B}">
                <a14:imgProps xmlns:a14="http://schemas.microsoft.com/office/drawing/2010/main">
                  <a14:imgLayer r:embed="rId5">
                    <a14:imgEffect>
                      <a14:sharpenSoften amount="26000"/>
                    </a14:imgEffect>
                  </a14:imgLayer>
                </a14:imgProps>
              </a:ext>
              <a:ext uri="{28A0092B-C50C-407E-A947-70E740481C1C}">
                <a14:useLocalDpi xmlns:a14="http://schemas.microsoft.com/office/drawing/2010/main" val="0"/>
              </a:ext>
            </a:extLst>
          </a:blip>
          <a:stretch>
            <a:fillRect/>
          </a:stretch>
        </p:blipFill>
        <p:spPr>
          <a:xfrm>
            <a:off x="6934200" y="4399788"/>
            <a:ext cx="6291072" cy="4718304"/>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6" name="Picture 5"/>
          <p:cNvPicPr>
            <a:picLocks noChangeAspect="1"/>
          </p:cNvPicPr>
          <p:nvPr/>
        </p:nvPicPr>
        <p:blipFill>
          <a:blip r:embed="rId6">
            <a:extLst>
              <a:ext uri="{BEBA8EAE-BF5A-486C-A8C5-ECC9F3942E4B}">
                <a14:imgProps xmlns:a14="http://schemas.microsoft.com/office/drawing/2010/main">
                  <a14:imgLayer r:embed="rId7">
                    <a14:imgEffect>
                      <a14:sharpenSoften amount="33000"/>
                    </a14:imgEffect>
                  </a14:imgLayer>
                </a14:imgProps>
              </a:ext>
              <a:ext uri="{28A0092B-C50C-407E-A947-70E740481C1C}">
                <a14:useLocalDpi xmlns:a14="http://schemas.microsoft.com/office/drawing/2010/main" val="0"/>
              </a:ext>
            </a:extLst>
          </a:blip>
          <a:stretch>
            <a:fillRect/>
          </a:stretch>
        </p:blipFill>
        <p:spPr>
          <a:xfrm>
            <a:off x="321063" y="8458200"/>
            <a:ext cx="6291072" cy="4718304"/>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5" name="Picture 4"/>
          <p:cNvPicPr>
            <a:picLocks noChangeAspect="1"/>
          </p:cNvPicPr>
          <p:nvPr/>
        </p:nvPicPr>
        <p:blipFill>
          <a:blip r:embed="rId8">
            <a:extLst>
              <a:ext uri="{BEBA8EAE-BF5A-486C-A8C5-ECC9F3942E4B}">
                <a14:imgProps xmlns:a14="http://schemas.microsoft.com/office/drawing/2010/main">
                  <a14:imgLayer r:embed="rId9">
                    <a14:imgEffect>
                      <a14:sharpenSoften amount="40000"/>
                    </a14:imgEffect>
                  </a14:imgLayer>
                </a14:imgProps>
              </a:ext>
              <a:ext uri="{28A0092B-C50C-407E-A947-70E740481C1C}">
                <a14:useLocalDpi xmlns:a14="http://schemas.microsoft.com/office/drawing/2010/main" val="0"/>
              </a:ext>
            </a:extLst>
          </a:blip>
          <a:stretch>
            <a:fillRect/>
          </a:stretch>
        </p:blipFill>
        <p:spPr>
          <a:xfrm>
            <a:off x="321063" y="4419600"/>
            <a:ext cx="6291072" cy="4718304"/>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4" name="Picture 3"/>
          <p:cNvPicPr>
            <a:picLocks noChangeAspect="1"/>
          </p:cNvPicPr>
          <p:nvPr/>
        </p:nvPicPr>
        <p:blipFill>
          <a:blip r:embed="rId10">
            <a:extLst>
              <a:ext uri="{BEBA8EAE-BF5A-486C-A8C5-ECC9F3942E4B}">
                <a14:imgProps xmlns:a14="http://schemas.microsoft.com/office/drawing/2010/main">
                  <a14:imgLayer r:embed="rId11">
                    <a14:imgEffect>
                      <a14:sharpenSoften amount="33000"/>
                    </a14:imgEffect>
                    <a14:imgEffect>
                      <a14:brightnessContrast bright="5000"/>
                    </a14:imgEffect>
                  </a14:imgLayer>
                </a14:imgProps>
              </a:ext>
              <a:ext uri="{28A0092B-C50C-407E-A947-70E740481C1C}">
                <a14:useLocalDpi xmlns:a14="http://schemas.microsoft.com/office/drawing/2010/main" val="0"/>
              </a:ext>
            </a:extLst>
          </a:blip>
          <a:stretch>
            <a:fillRect/>
          </a:stretch>
        </p:blipFill>
        <p:spPr>
          <a:xfrm>
            <a:off x="321063" y="387096"/>
            <a:ext cx="6291072" cy="4718304"/>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8" name="Picture 7"/>
          <p:cNvPicPr>
            <a:picLocks noChangeAspect="1"/>
          </p:cNvPicPr>
          <p:nvPr/>
        </p:nvPicPr>
        <p:blipFill>
          <a:blip r:embed="rId12">
            <a:extLst>
              <a:ext uri="{BEBA8EAE-BF5A-486C-A8C5-ECC9F3942E4B}">
                <a14:imgProps xmlns:a14="http://schemas.microsoft.com/office/drawing/2010/main">
                  <a14:imgLayer r:embed="rId13">
                    <a14:imgEffect>
                      <a14:sharpenSoften amount="32000"/>
                    </a14:imgEffect>
                  </a14:imgLayer>
                </a14:imgProps>
              </a:ext>
              <a:ext uri="{28A0092B-C50C-407E-A947-70E740481C1C}">
                <a14:useLocalDpi xmlns:a14="http://schemas.microsoft.com/office/drawing/2010/main" val="0"/>
              </a:ext>
            </a:extLst>
          </a:blip>
          <a:stretch>
            <a:fillRect/>
          </a:stretch>
        </p:blipFill>
        <p:spPr>
          <a:xfrm>
            <a:off x="6938211" y="387096"/>
            <a:ext cx="6291072" cy="4718304"/>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13" name="Oval 12"/>
          <p:cNvSpPr/>
          <p:nvPr/>
        </p:nvSpPr>
        <p:spPr>
          <a:xfrm>
            <a:off x="682592" y="678180"/>
            <a:ext cx="777240" cy="777240"/>
          </a:xfrm>
          <a:prstGeom prst="ellipse">
            <a:avLst/>
          </a:prstGeom>
          <a:solidFill>
            <a:sysClr val="windowText" lastClr="000000">
              <a:alpha val="33000"/>
            </a:sysClr>
          </a:solidFill>
          <a:ln w="12700" cap="flat" cmpd="sng" algn="ctr">
            <a:noFill/>
            <a:prstDash val="solid"/>
            <a:miter lim="800000"/>
          </a:ln>
          <a:effectLst/>
        </p:spPr>
        <p:txBody>
          <a:bodyPr rtlCol="0" anchor="ctr"/>
          <a:lstStyle/>
          <a:p>
            <a:pPr algn="ctr" defTabSz="914400">
              <a:defRPr/>
            </a:pPr>
            <a:r>
              <a:rPr lang="en-US" sz="2400" kern="0" smtClean="0">
                <a:solidFill>
                  <a:prstClr val="white"/>
                </a:solidFill>
              </a:rPr>
              <a:t>(a)</a:t>
            </a:r>
          </a:p>
        </p:txBody>
      </p:sp>
      <p:sp>
        <p:nvSpPr>
          <p:cNvPr id="14" name="Oval 13"/>
          <p:cNvSpPr/>
          <p:nvPr/>
        </p:nvSpPr>
        <p:spPr>
          <a:xfrm>
            <a:off x="5638800" y="5410200"/>
            <a:ext cx="777240" cy="777240"/>
          </a:xfrm>
          <a:prstGeom prst="ellipse">
            <a:avLst/>
          </a:prstGeom>
          <a:solidFill>
            <a:sysClr val="windowText" lastClr="000000">
              <a:alpha val="33000"/>
            </a:sysClr>
          </a:solidFill>
          <a:ln w="12700" cap="flat" cmpd="sng" algn="ctr">
            <a:noFill/>
            <a:prstDash val="solid"/>
            <a:miter lim="800000"/>
          </a:ln>
          <a:effectLst/>
        </p:spPr>
        <p:txBody>
          <a:bodyPr rtlCol="0" anchor="ctr"/>
          <a:lstStyle/>
          <a:p>
            <a:pPr algn="ctr" defTabSz="914400">
              <a:defRPr/>
            </a:pPr>
            <a:r>
              <a:rPr lang="en-US" sz="2400" kern="0" smtClean="0">
                <a:solidFill>
                  <a:prstClr val="white"/>
                </a:solidFill>
              </a:rPr>
              <a:t>(b)</a:t>
            </a:r>
          </a:p>
        </p:txBody>
      </p:sp>
      <p:sp>
        <p:nvSpPr>
          <p:cNvPr id="15" name="Oval 14"/>
          <p:cNvSpPr/>
          <p:nvPr/>
        </p:nvSpPr>
        <p:spPr>
          <a:xfrm>
            <a:off x="5638800" y="11741538"/>
            <a:ext cx="777240" cy="777240"/>
          </a:xfrm>
          <a:prstGeom prst="ellipse">
            <a:avLst/>
          </a:prstGeom>
          <a:solidFill>
            <a:sysClr val="windowText" lastClr="000000">
              <a:alpha val="33000"/>
            </a:sysClr>
          </a:solidFill>
          <a:ln w="12700" cap="flat" cmpd="sng" algn="ctr">
            <a:noFill/>
            <a:prstDash val="solid"/>
            <a:miter lim="800000"/>
          </a:ln>
          <a:effectLst/>
        </p:spPr>
        <p:txBody>
          <a:bodyPr rtlCol="0" anchor="ctr"/>
          <a:lstStyle/>
          <a:p>
            <a:pPr algn="ctr" defTabSz="914400">
              <a:defRPr/>
            </a:pPr>
            <a:r>
              <a:rPr lang="en-US" sz="2400" kern="0" smtClean="0">
                <a:solidFill>
                  <a:prstClr val="white"/>
                </a:solidFill>
              </a:rPr>
              <a:t>(c)</a:t>
            </a:r>
          </a:p>
        </p:txBody>
      </p:sp>
      <p:sp>
        <p:nvSpPr>
          <p:cNvPr id="16" name="Oval 15"/>
          <p:cNvSpPr/>
          <p:nvPr/>
        </p:nvSpPr>
        <p:spPr>
          <a:xfrm>
            <a:off x="12196011" y="4030980"/>
            <a:ext cx="777240" cy="777240"/>
          </a:xfrm>
          <a:prstGeom prst="ellipse">
            <a:avLst/>
          </a:prstGeom>
          <a:solidFill>
            <a:sysClr val="windowText" lastClr="000000">
              <a:alpha val="33000"/>
            </a:sysClr>
          </a:solidFill>
          <a:ln w="12700" cap="flat" cmpd="sng" algn="ctr">
            <a:noFill/>
            <a:prstDash val="solid"/>
            <a:miter lim="800000"/>
          </a:ln>
          <a:effectLst/>
        </p:spPr>
        <p:txBody>
          <a:bodyPr rtlCol="0" anchor="ctr"/>
          <a:lstStyle/>
          <a:p>
            <a:pPr algn="ctr" defTabSz="914400">
              <a:defRPr/>
            </a:pPr>
            <a:r>
              <a:rPr lang="en-US" sz="2400" kern="0" smtClean="0">
                <a:solidFill>
                  <a:prstClr val="white"/>
                </a:solidFill>
              </a:rPr>
              <a:t>(d)</a:t>
            </a:r>
          </a:p>
        </p:txBody>
      </p:sp>
      <p:sp>
        <p:nvSpPr>
          <p:cNvPr id="17" name="Oval 16"/>
          <p:cNvSpPr/>
          <p:nvPr/>
        </p:nvSpPr>
        <p:spPr>
          <a:xfrm>
            <a:off x="12196011" y="7638769"/>
            <a:ext cx="777240" cy="777240"/>
          </a:xfrm>
          <a:prstGeom prst="ellipse">
            <a:avLst/>
          </a:prstGeom>
          <a:solidFill>
            <a:sysClr val="windowText" lastClr="000000">
              <a:alpha val="33000"/>
            </a:sysClr>
          </a:solidFill>
          <a:ln w="12700" cap="flat" cmpd="sng" algn="ctr">
            <a:noFill/>
            <a:prstDash val="solid"/>
            <a:miter lim="800000"/>
          </a:ln>
          <a:effectLst/>
        </p:spPr>
        <p:txBody>
          <a:bodyPr rtlCol="0" anchor="ctr"/>
          <a:lstStyle/>
          <a:p>
            <a:pPr algn="ctr" defTabSz="914400">
              <a:defRPr/>
            </a:pPr>
            <a:r>
              <a:rPr lang="en-US" sz="2400" kern="0" smtClean="0">
                <a:solidFill>
                  <a:prstClr val="white"/>
                </a:solidFill>
              </a:rPr>
              <a:t>(e)</a:t>
            </a:r>
          </a:p>
        </p:txBody>
      </p:sp>
      <p:sp>
        <p:nvSpPr>
          <p:cNvPr id="18" name="Oval 17"/>
          <p:cNvSpPr/>
          <p:nvPr/>
        </p:nvSpPr>
        <p:spPr>
          <a:xfrm>
            <a:off x="12196011" y="11963400"/>
            <a:ext cx="777240" cy="777240"/>
          </a:xfrm>
          <a:prstGeom prst="ellipse">
            <a:avLst/>
          </a:prstGeom>
          <a:solidFill>
            <a:sysClr val="windowText" lastClr="000000">
              <a:alpha val="33000"/>
            </a:sysClr>
          </a:solidFill>
          <a:ln w="12700" cap="flat" cmpd="sng" algn="ctr">
            <a:noFill/>
            <a:prstDash val="solid"/>
            <a:miter lim="800000"/>
          </a:ln>
          <a:effectLst/>
        </p:spPr>
        <p:txBody>
          <a:bodyPr rtlCol="0" anchor="ctr"/>
          <a:lstStyle/>
          <a:p>
            <a:pPr algn="ctr" defTabSz="914400">
              <a:defRPr/>
            </a:pPr>
            <a:r>
              <a:rPr lang="en-US" sz="2400" kern="0" smtClean="0">
                <a:solidFill>
                  <a:prstClr val="white"/>
                </a:solidFill>
              </a:rPr>
              <a:t>(f)</a:t>
            </a:r>
          </a:p>
        </p:txBody>
      </p:sp>
      <p:cxnSp>
        <p:nvCxnSpPr>
          <p:cNvPr id="19" name="Straight Arrow Connector 18"/>
          <p:cNvCxnSpPr>
            <a:stCxn id="28" idx="2"/>
          </p:cNvCxnSpPr>
          <p:nvPr/>
        </p:nvCxnSpPr>
        <p:spPr>
          <a:xfrm>
            <a:off x="2286000" y="10304827"/>
            <a:ext cx="502820" cy="626905"/>
          </a:xfrm>
          <a:prstGeom prst="straightConnector1">
            <a:avLst/>
          </a:prstGeom>
          <a:ln w="5715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23" idx="1"/>
          </p:cNvCxnSpPr>
          <p:nvPr/>
        </p:nvCxnSpPr>
        <p:spPr>
          <a:xfrm flipH="1" flipV="1">
            <a:off x="8703624" y="2861591"/>
            <a:ext cx="1142999" cy="914951"/>
          </a:xfrm>
          <a:prstGeom prst="straightConnector1">
            <a:avLst/>
          </a:prstGeom>
          <a:ln w="5715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24" idx="1"/>
          </p:cNvCxnSpPr>
          <p:nvPr/>
        </p:nvCxnSpPr>
        <p:spPr>
          <a:xfrm flipH="1" flipV="1">
            <a:off x="9591235" y="1761664"/>
            <a:ext cx="1118936" cy="905948"/>
          </a:xfrm>
          <a:prstGeom prst="straightConnector1">
            <a:avLst/>
          </a:prstGeom>
          <a:ln w="5715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26" idx="2"/>
          </p:cNvCxnSpPr>
          <p:nvPr/>
        </p:nvCxnSpPr>
        <p:spPr>
          <a:xfrm>
            <a:off x="3505200" y="9712452"/>
            <a:ext cx="457200" cy="498348"/>
          </a:xfrm>
          <a:prstGeom prst="straightConnector1">
            <a:avLst/>
          </a:prstGeom>
          <a:ln w="57150">
            <a:headEnd type="oval"/>
            <a:tailEnd type="triangle"/>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9846623" y="3576487"/>
            <a:ext cx="2093355" cy="400110"/>
          </a:xfrm>
          <a:prstGeom prst="rect">
            <a:avLst/>
          </a:prstGeom>
          <a:solidFill>
            <a:schemeClr val="accent1">
              <a:alpha val="49000"/>
            </a:schemeClr>
          </a:solidFill>
        </p:spPr>
        <p:txBody>
          <a:bodyPr wrap="square">
            <a:spAutoFit/>
          </a:bodyPr>
          <a:lstStyle/>
          <a:p>
            <a:pPr defTabSz="914400"/>
            <a:r>
              <a:rPr lang="en-US" sz="2000" kern="0" smtClean="0">
                <a:solidFill>
                  <a:prstClr val="black"/>
                </a:solidFill>
              </a:rPr>
              <a:t> </a:t>
            </a:r>
            <a:r>
              <a:rPr lang="en-US" sz="2000" b="1" kern="0" smtClean="0">
                <a:solidFill>
                  <a:prstClr val="black"/>
                </a:solidFill>
              </a:rPr>
              <a:t>Heterochromatin</a:t>
            </a:r>
            <a:endParaRPr lang="en-US" sz="2000" b="1" kern="0">
              <a:solidFill>
                <a:prstClr val="black"/>
              </a:solidFill>
            </a:endParaRPr>
          </a:p>
        </p:txBody>
      </p:sp>
      <p:sp>
        <p:nvSpPr>
          <p:cNvPr id="24" name="Rectangle 23"/>
          <p:cNvSpPr/>
          <p:nvPr/>
        </p:nvSpPr>
        <p:spPr>
          <a:xfrm>
            <a:off x="10710171" y="2467557"/>
            <a:ext cx="1634230" cy="400110"/>
          </a:xfrm>
          <a:prstGeom prst="rect">
            <a:avLst/>
          </a:prstGeom>
          <a:solidFill>
            <a:schemeClr val="accent1">
              <a:alpha val="49000"/>
            </a:schemeClr>
          </a:solidFill>
        </p:spPr>
        <p:txBody>
          <a:bodyPr wrap="square">
            <a:spAutoFit/>
          </a:bodyPr>
          <a:lstStyle/>
          <a:p>
            <a:pPr defTabSz="914400"/>
            <a:r>
              <a:rPr lang="en-US" sz="2000" kern="0" smtClean="0">
                <a:solidFill>
                  <a:prstClr val="black"/>
                </a:solidFill>
              </a:rPr>
              <a:t> </a:t>
            </a:r>
            <a:r>
              <a:rPr lang="en-US" sz="2000" b="1" kern="0" smtClean="0">
                <a:solidFill>
                  <a:prstClr val="black"/>
                </a:solidFill>
              </a:rPr>
              <a:t>Euchromatin</a:t>
            </a:r>
            <a:endParaRPr lang="en-US" sz="2000" b="1" kern="0">
              <a:solidFill>
                <a:prstClr val="black"/>
              </a:solidFill>
            </a:endParaRPr>
          </a:p>
        </p:txBody>
      </p:sp>
      <p:cxnSp>
        <p:nvCxnSpPr>
          <p:cNvPr id="25" name="Straight Arrow Connector 24"/>
          <p:cNvCxnSpPr>
            <a:stCxn id="29" idx="2"/>
          </p:cNvCxnSpPr>
          <p:nvPr/>
        </p:nvCxnSpPr>
        <p:spPr>
          <a:xfrm>
            <a:off x="1127761" y="11455507"/>
            <a:ext cx="446271" cy="613931"/>
          </a:xfrm>
          <a:prstGeom prst="straightConnector1">
            <a:avLst/>
          </a:prstGeom>
          <a:ln w="57150">
            <a:headEnd type="oval"/>
            <a:tailEnd type="triangle"/>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2667000" y="9312342"/>
            <a:ext cx="1676400" cy="400110"/>
          </a:xfrm>
          <a:prstGeom prst="rect">
            <a:avLst/>
          </a:prstGeom>
          <a:solidFill>
            <a:schemeClr val="accent1">
              <a:alpha val="49000"/>
            </a:schemeClr>
          </a:solidFill>
        </p:spPr>
        <p:txBody>
          <a:bodyPr wrap="square">
            <a:spAutoFit/>
          </a:bodyPr>
          <a:lstStyle/>
          <a:p>
            <a:pPr defTabSz="914400"/>
            <a:r>
              <a:rPr lang="en-US" sz="2000" b="1" kern="0">
                <a:solidFill>
                  <a:prstClr val="black"/>
                </a:solidFill>
              </a:rPr>
              <a:t>Mitochondria</a:t>
            </a:r>
          </a:p>
        </p:txBody>
      </p:sp>
      <p:sp>
        <p:nvSpPr>
          <p:cNvPr id="28" name="Rectangle 27"/>
          <p:cNvSpPr/>
          <p:nvPr/>
        </p:nvSpPr>
        <p:spPr>
          <a:xfrm>
            <a:off x="1751482" y="9904717"/>
            <a:ext cx="1069035" cy="400110"/>
          </a:xfrm>
          <a:prstGeom prst="rect">
            <a:avLst/>
          </a:prstGeom>
          <a:solidFill>
            <a:schemeClr val="accent1">
              <a:alpha val="49000"/>
            </a:schemeClr>
          </a:solidFill>
        </p:spPr>
        <p:txBody>
          <a:bodyPr wrap="square">
            <a:spAutoFit/>
          </a:bodyPr>
          <a:lstStyle/>
          <a:p>
            <a:pPr defTabSz="914400"/>
            <a:r>
              <a:rPr lang="en-US" sz="2000" b="1" kern="0">
                <a:solidFill>
                  <a:prstClr val="black"/>
                </a:solidFill>
              </a:rPr>
              <a:t>Nucleus</a:t>
            </a:r>
          </a:p>
        </p:txBody>
      </p:sp>
      <p:sp>
        <p:nvSpPr>
          <p:cNvPr id="29" name="Rectangle 28"/>
          <p:cNvSpPr/>
          <p:nvPr/>
        </p:nvSpPr>
        <p:spPr>
          <a:xfrm>
            <a:off x="342319" y="11055397"/>
            <a:ext cx="1570883" cy="400110"/>
          </a:xfrm>
          <a:prstGeom prst="rect">
            <a:avLst/>
          </a:prstGeom>
          <a:solidFill>
            <a:schemeClr val="accent1">
              <a:alpha val="49000"/>
            </a:schemeClr>
          </a:solidFill>
        </p:spPr>
        <p:txBody>
          <a:bodyPr wrap="square">
            <a:spAutoFit/>
          </a:bodyPr>
          <a:lstStyle/>
          <a:p>
            <a:pPr lvl="0" defTabSz="914400">
              <a:defRPr/>
            </a:pPr>
            <a:r>
              <a:rPr lang="en-US" sz="2000" b="1" kern="0">
                <a:solidFill>
                  <a:prstClr val="black"/>
                </a:solidFill>
              </a:rPr>
              <a:t>Nuclear pore</a:t>
            </a:r>
            <a:endParaRPr kumimoji="0" lang="en-US" sz="2000" b="1" i="0" u="none" strike="noStrike" kern="0" cap="none" spc="0" normalizeH="0" baseline="0" noProof="0" smtClean="0">
              <a:ln>
                <a:noFill/>
              </a:ln>
              <a:solidFill>
                <a:prstClr val="black"/>
              </a:solidFill>
              <a:effectLst/>
              <a:uLnTx/>
              <a:uFillTx/>
            </a:endParaRPr>
          </a:p>
        </p:txBody>
      </p:sp>
      <p:cxnSp>
        <p:nvCxnSpPr>
          <p:cNvPr id="38" name="Straight Arrow Connector 37"/>
          <p:cNvCxnSpPr>
            <a:stCxn id="39" idx="2"/>
          </p:cNvCxnSpPr>
          <p:nvPr/>
        </p:nvCxnSpPr>
        <p:spPr>
          <a:xfrm flipH="1">
            <a:off x="2133600" y="7193240"/>
            <a:ext cx="1371600" cy="876340"/>
          </a:xfrm>
          <a:prstGeom prst="straightConnector1">
            <a:avLst/>
          </a:prstGeom>
          <a:ln w="57150">
            <a:headEnd type="oval"/>
            <a:tailEnd type="triangle"/>
          </a:ln>
        </p:spPr>
        <p:style>
          <a:lnRef idx="1">
            <a:schemeClr val="accent1"/>
          </a:lnRef>
          <a:fillRef idx="0">
            <a:schemeClr val="accent1"/>
          </a:fillRef>
          <a:effectRef idx="0">
            <a:schemeClr val="accent1"/>
          </a:effectRef>
          <a:fontRef idx="minor">
            <a:schemeClr val="tx1"/>
          </a:fontRef>
        </p:style>
      </p:cxnSp>
      <p:sp>
        <p:nvSpPr>
          <p:cNvPr id="39" name="Rectangle 38"/>
          <p:cNvSpPr/>
          <p:nvPr/>
        </p:nvSpPr>
        <p:spPr>
          <a:xfrm>
            <a:off x="2667000" y="6793130"/>
            <a:ext cx="1676400" cy="400110"/>
          </a:xfrm>
          <a:prstGeom prst="rect">
            <a:avLst/>
          </a:prstGeom>
          <a:solidFill>
            <a:schemeClr val="accent1">
              <a:alpha val="49000"/>
            </a:schemeClr>
          </a:solidFill>
        </p:spPr>
        <p:txBody>
          <a:bodyPr wrap="square">
            <a:spAutoFit/>
          </a:bodyPr>
          <a:lstStyle/>
          <a:p>
            <a:pPr defTabSz="914400"/>
            <a:r>
              <a:rPr lang="en-US" sz="2000" b="1" kern="0">
                <a:solidFill>
                  <a:prstClr val="black"/>
                </a:solidFill>
              </a:rPr>
              <a:t>Mitochondria</a:t>
            </a:r>
          </a:p>
        </p:txBody>
      </p:sp>
      <p:cxnSp>
        <p:nvCxnSpPr>
          <p:cNvPr id="41" name="Straight Arrow Connector 40"/>
          <p:cNvCxnSpPr>
            <a:stCxn id="39" idx="0"/>
          </p:cNvCxnSpPr>
          <p:nvPr/>
        </p:nvCxnSpPr>
        <p:spPr>
          <a:xfrm flipH="1" flipV="1">
            <a:off x="2121568" y="6187440"/>
            <a:ext cx="1383632" cy="605690"/>
          </a:xfrm>
          <a:prstGeom prst="straightConnector1">
            <a:avLst/>
          </a:prstGeom>
          <a:ln w="5715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a:stCxn id="39" idx="1"/>
          </p:cNvCxnSpPr>
          <p:nvPr/>
        </p:nvCxnSpPr>
        <p:spPr>
          <a:xfrm flipH="1" flipV="1">
            <a:off x="1913202" y="6985395"/>
            <a:ext cx="753798" cy="7790"/>
          </a:xfrm>
          <a:prstGeom prst="straightConnector1">
            <a:avLst/>
          </a:prstGeom>
          <a:ln w="57150">
            <a:headEnd type="oval"/>
            <a:tailEnd type="triangle"/>
          </a:ln>
        </p:spPr>
        <p:style>
          <a:lnRef idx="1">
            <a:schemeClr val="accent1"/>
          </a:lnRef>
          <a:fillRef idx="0">
            <a:schemeClr val="accent1"/>
          </a:fillRef>
          <a:effectRef idx="0">
            <a:schemeClr val="accent1"/>
          </a:effectRef>
          <a:fontRef idx="minor">
            <a:schemeClr val="tx1"/>
          </a:fontRef>
        </p:style>
      </p:cxnSp>
      <p:sp>
        <p:nvSpPr>
          <p:cNvPr id="47" name="Rectangle 46"/>
          <p:cNvSpPr/>
          <p:nvPr/>
        </p:nvSpPr>
        <p:spPr>
          <a:xfrm>
            <a:off x="3962400" y="12628466"/>
            <a:ext cx="1570883" cy="400110"/>
          </a:xfrm>
          <a:prstGeom prst="rect">
            <a:avLst/>
          </a:prstGeom>
          <a:solidFill>
            <a:schemeClr val="accent1">
              <a:alpha val="49000"/>
            </a:schemeClr>
          </a:solidFill>
        </p:spPr>
        <p:txBody>
          <a:bodyPr wrap="square">
            <a:spAutoFit/>
          </a:bodyPr>
          <a:lstStyle/>
          <a:p>
            <a:pPr lvl="0" defTabSz="914400">
              <a:defRPr/>
            </a:pPr>
            <a:r>
              <a:rPr lang="en-US" sz="2000" b="1" kern="0">
                <a:solidFill>
                  <a:prstClr val="black"/>
                </a:solidFill>
              </a:rPr>
              <a:t>Nuclear pore</a:t>
            </a:r>
            <a:endParaRPr kumimoji="0" lang="en-US" sz="2000" b="1" i="0" u="none" strike="noStrike" kern="0" cap="none" spc="0" normalizeH="0" baseline="0" noProof="0" smtClean="0">
              <a:ln>
                <a:noFill/>
              </a:ln>
              <a:solidFill>
                <a:prstClr val="black"/>
              </a:solidFill>
              <a:effectLst/>
              <a:uLnTx/>
              <a:uFillTx/>
            </a:endParaRPr>
          </a:p>
        </p:txBody>
      </p:sp>
      <p:cxnSp>
        <p:nvCxnSpPr>
          <p:cNvPr id="48" name="Straight Arrow Connector 47"/>
          <p:cNvCxnSpPr>
            <a:stCxn id="47" idx="0"/>
          </p:cNvCxnSpPr>
          <p:nvPr/>
        </p:nvCxnSpPr>
        <p:spPr>
          <a:xfrm flipH="1" flipV="1">
            <a:off x="3733800" y="12069438"/>
            <a:ext cx="1014042" cy="559028"/>
          </a:xfrm>
          <a:prstGeom prst="straightConnector1">
            <a:avLst/>
          </a:prstGeom>
          <a:ln w="57150">
            <a:headEnd type="oval"/>
            <a:tailEnd type="triangle"/>
          </a:ln>
        </p:spPr>
        <p:style>
          <a:lnRef idx="1">
            <a:schemeClr val="accent1"/>
          </a:lnRef>
          <a:fillRef idx="0">
            <a:schemeClr val="accent1"/>
          </a:fillRef>
          <a:effectRef idx="0">
            <a:schemeClr val="accent1"/>
          </a:effectRef>
          <a:fontRef idx="minor">
            <a:schemeClr val="tx1"/>
          </a:fontRef>
        </p:style>
      </p:cxnSp>
      <p:sp>
        <p:nvSpPr>
          <p:cNvPr id="2" name="Rectangle 1"/>
          <p:cNvSpPr/>
          <p:nvPr/>
        </p:nvSpPr>
        <p:spPr>
          <a:xfrm rot="5400000">
            <a:off x="11751131" y="5764871"/>
            <a:ext cx="8502841" cy="2308324"/>
          </a:xfrm>
          <a:prstGeom prst="rect">
            <a:avLst/>
          </a:prstGeom>
        </p:spPr>
        <p:txBody>
          <a:bodyPr wrap="none">
            <a:spAutoFit/>
          </a:bodyPr>
          <a:lstStyle/>
          <a:p>
            <a:r>
              <a:rPr lang="en-US" sz="7200"/>
              <a:t>Ultrastructural </a:t>
            </a:r>
            <a:r>
              <a:rPr lang="en-US" sz="7200" smtClean="0"/>
              <a:t>images</a:t>
            </a:r>
          </a:p>
          <a:p>
            <a:r>
              <a:rPr lang="en-US" sz="7200" smtClean="0"/>
              <a:t>Cells &amp; organelles </a:t>
            </a:r>
            <a:endParaRPr lang="en-US" sz="7200"/>
          </a:p>
        </p:txBody>
      </p:sp>
      <p:sp>
        <p:nvSpPr>
          <p:cNvPr id="31" name="Rectangle 30"/>
          <p:cNvSpPr/>
          <p:nvPr/>
        </p:nvSpPr>
        <p:spPr>
          <a:xfrm>
            <a:off x="13563600" y="387096"/>
            <a:ext cx="4488337" cy="12871704"/>
          </a:xfrm>
          <a:prstGeom prst="rect">
            <a:avLst/>
          </a:prstGeom>
          <a:solidFill>
            <a:srgbClr val="E7E6E6">
              <a:lumMod val="75000"/>
              <a:alpha val="17000"/>
            </a:srgbClr>
          </a:solidFill>
          <a:ln w="76200" cap="flat" cmpd="sng" algn="ctr">
            <a:solidFill>
              <a:sysClr val="windowText" lastClr="000000">
                <a:alpha val="24000"/>
              </a:sysClr>
            </a:solidFill>
            <a:prstDash val="dash"/>
            <a:miter lim="800000"/>
          </a:ln>
          <a:effectLst/>
        </p:spPr>
        <p:txBody>
          <a:bodyPr rtlCol="0" anchor="ctr"/>
          <a:lstStyle/>
          <a:p>
            <a:pPr algn="ctr" defTabSz="1371600">
              <a:defRPr/>
            </a:pPr>
            <a:endParaRPr lang="en-US" sz="10796" kern="0">
              <a:solidFill>
                <a:prstClr val="white"/>
              </a:solidFill>
              <a:latin typeface="Calibri" panose="020F0502020204030204"/>
            </a:endParaRPr>
          </a:p>
        </p:txBody>
      </p:sp>
    </p:spTree>
    <p:extLst>
      <p:ext uri="{BB962C8B-B14F-4D97-AF65-F5344CB8AC3E}">
        <p14:creationId xmlns:p14="http://schemas.microsoft.com/office/powerpoint/2010/main" val="311038190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p:cNvSpPr/>
          <p:nvPr/>
        </p:nvSpPr>
        <p:spPr>
          <a:xfrm>
            <a:off x="142366" y="152400"/>
            <a:ext cx="17964554" cy="13334999"/>
          </a:xfrm>
          <a:prstGeom prst="rect">
            <a:avLst/>
          </a:prstGeom>
          <a:solidFill>
            <a:srgbClr val="E7E6E6">
              <a:lumMod val="75000"/>
              <a:alpha val="5000"/>
            </a:srgbClr>
          </a:solidFill>
          <a:ln w="76200" cap="flat" cmpd="sng" algn="ctr">
            <a:solidFill>
              <a:sysClr val="windowText" lastClr="000000">
                <a:alpha val="24000"/>
              </a:sysClr>
            </a:solidFill>
            <a:prstDash val="dash"/>
            <a:miter lim="800000"/>
          </a:ln>
          <a:effectLst/>
        </p:spPr>
        <p:txBody>
          <a:bodyPr rtlCol="0" anchor="ctr"/>
          <a:lstStyle/>
          <a:p>
            <a:pPr algn="ctr" defTabSz="1371600">
              <a:defRPr/>
            </a:pPr>
            <a:endParaRPr lang="en-US" sz="10796" kern="0">
              <a:solidFill>
                <a:prstClr val="white"/>
              </a:solidFill>
              <a:latin typeface="Calibri" panose="020F0502020204030204"/>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457200"/>
            <a:ext cx="17145000" cy="12573000"/>
          </a:xfrm>
          <a:prstGeom prst="rect">
            <a:avLst/>
          </a:prstGeom>
          <a:noFill/>
          <a:ln>
            <a:noFill/>
          </a:ln>
        </p:spPr>
      </p:pic>
      <p:sp>
        <p:nvSpPr>
          <p:cNvPr id="13" name="Oval 12"/>
          <p:cNvSpPr/>
          <p:nvPr/>
        </p:nvSpPr>
        <p:spPr>
          <a:xfrm>
            <a:off x="1295400" y="838200"/>
            <a:ext cx="777240" cy="777240"/>
          </a:xfrm>
          <a:prstGeom prst="ellipse">
            <a:avLst/>
          </a:prstGeom>
          <a:solidFill>
            <a:sysClr val="windowText" lastClr="000000">
              <a:alpha val="33000"/>
            </a:sysClr>
          </a:solidFill>
          <a:ln w="12700" cap="flat" cmpd="sng" algn="ctr">
            <a:noFill/>
            <a:prstDash val="solid"/>
            <a:miter lim="800000"/>
          </a:ln>
          <a:effectLst/>
        </p:spPr>
        <p:txBody>
          <a:bodyPr rtlCol="0" anchor="ctr"/>
          <a:lstStyle/>
          <a:p>
            <a:pPr algn="ctr" defTabSz="914400">
              <a:defRPr/>
            </a:pPr>
            <a:r>
              <a:rPr lang="en-US" sz="2400" kern="0" smtClean="0">
                <a:solidFill>
                  <a:prstClr val="white"/>
                </a:solidFill>
              </a:rPr>
              <a:t>(a)</a:t>
            </a:r>
          </a:p>
        </p:txBody>
      </p:sp>
      <p:sp>
        <p:nvSpPr>
          <p:cNvPr id="31" name="Rectangle 30"/>
          <p:cNvSpPr/>
          <p:nvPr/>
        </p:nvSpPr>
        <p:spPr>
          <a:xfrm>
            <a:off x="753978" y="13041868"/>
            <a:ext cx="14867021" cy="738664"/>
          </a:xfrm>
          <a:prstGeom prst="rect">
            <a:avLst/>
          </a:prstGeom>
        </p:spPr>
        <p:txBody>
          <a:bodyPr wrap="square">
            <a:spAutoFit/>
          </a:bodyPr>
          <a:lstStyle/>
          <a:p>
            <a:pPr lvl="0"/>
            <a:r>
              <a:rPr lang="en-US" sz="2100">
                <a:solidFill>
                  <a:prstClr val="black"/>
                </a:solidFill>
              </a:rPr>
              <a:t>Paul A. Gagniuc. </a:t>
            </a:r>
            <a:r>
              <a:rPr lang="en-US" sz="2100" i="1">
                <a:solidFill>
                  <a:prstClr val="black"/>
                </a:solidFill>
              </a:rPr>
              <a:t>Algorithms in Bioinformatics: Theory and Implementation</a:t>
            </a:r>
            <a:r>
              <a:rPr lang="en-US" sz="2100">
                <a:solidFill>
                  <a:prstClr val="black"/>
                </a:solidFill>
              </a:rPr>
              <a:t>. John Wiley &amp; Sons, </a:t>
            </a:r>
            <a:r>
              <a:rPr lang="en-US" sz="2100">
                <a:solidFill>
                  <a:prstClr val="black"/>
                </a:solidFill>
              </a:rPr>
              <a:t>Hoboken, NJ, USA,2021</a:t>
            </a:r>
            <a:r>
              <a:rPr lang="en-US" sz="2100">
                <a:solidFill>
                  <a:prstClr val="black"/>
                </a:solidFill>
              </a:rPr>
              <a:t>, ISBN: 9781119697961.</a:t>
            </a:r>
          </a:p>
        </p:txBody>
      </p:sp>
    </p:spTree>
    <p:extLst>
      <p:ext uri="{BB962C8B-B14F-4D97-AF65-F5344CB8AC3E}">
        <p14:creationId xmlns:p14="http://schemas.microsoft.com/office/powerpoint/2010/main" val="268850046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a:off x="142366" y="152400"/>
            <a:ext cx="17964554" cy="13334999"/>
          </a:xfrm>
          <a:prstGeom prst="rect">
            <a:avLst/>
          </a:prstGeom>
          <a:solidFill>
            <a:srgbClr val="E7E6E6">
              <a:lumMod val="75000"/>
              <a:alpha val="5000"/>
            </a:srgbClr>
          </a:solidFill>
          <a:ln w="76200" cap="flat" cmpd="sng" algn="ctr">
            <a:solidFill>
              <a:sysClr val="windowText" lastClr="000000">
                <a:alpha val="24000"/>
              </a:sysClr>
            </a:solidFill>
            <a:prstDash val="dash"/>
            <a:miter lim="800000"/>
          </a:ln>
          <a:effectLst/>
        </p:spPr>
        <p:txBody>
          <a:bodyPr rtlCol="0" anchor="ctr"/>
          <a:lstStyle/>
          <a:p>
            <a:pPr algn="ctr" defTabSz="1371600">
              <a:defRPr/>
            </a:pPr>
            <a:endParaRPr lang="en-US" sz="10796" kern="0">
              <a:solidFill>
                <a:prstClr val="white"/>
              </a:solidFill>
              <a:latin typeface="Calibri" panose="020F0502020204030204"/>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469101"/>
            <a:ext cx="17145000" cy="12572767"/>
          </a:xfrm>
          <a:prstGeom prst="rect">
            <a:avLst/>
          </a:prstGeom>
          <a:noFill/>
          <a:ln>
            <a:noFill/>
          </a:ln>
        </p:spPr>
      </p:pic>
      <p:sp>
        <p:nvSpPr>
          <p:cNvPr id="14" name="Oval 13"/>
          <p:cNvSpPr/>
          <p:nvPr/>
        </p:nvSpPr>
        <p:spPr>
          <a:xfrm>
            <a:off x="16535400" y="838200"/>
            <a:ext cx="777240" cy="777240"/>
          </a:xfrm>
          <a:prstGeom prst="ellipse">
            <a:avLst/>
          </a:prstGeom>
          <a:solidFill>
            <a:sysClr val="windowText" lastClr="000000">
              <a:alpha val="33000"/>
            </a:sysClr>
          </a:solidFill>
          <a:ln w="12700" cap="flat" cmpd="sng" algn="ctr">
            <a:noFill/>
            <a:prstDash val="solid"/>
            <a:miter lim="800000"/>
          </a:ln>
          <a:effectLst/>
        </p:spPr>
        <p:txBody>
          <a:bodyPr rtlCol="0" anchor="ctr"/>
          <a:lstStyle/>
          <a:p>
            <a:pPr algn="ctr" defTabSz="914400">
              <a:defRPr/>
            </a:pPr>
            <a:r>
              <a:rPr lang="en-US" sz="2400" kern="0" smtClean="0">
                <a:solidFill>
                  <a:prstClr val="white"/>
                </a:solidFill>
              </a:rPr>
              <a:t>(b)</a:t>
            </a:r>
          </a:p>
        </p:txBody>
      </p:sp>
      <p:cxnSp>
        <p:nvCxnSpPr>
          <p:cNvPr id="38" name="Straight Arrow Connector 37"/>
          <p:cNvCxnSpPr>
            <a:stCxn id="39" idx="2"/>
          </p:cNvCxnSpPr>
          <p:nvPr/>
        </p:nvCxnSpPr>
        <p:spPr>
          <a:xfrm flipH="1">
            <a:off x="5638800" y="7258110"/>
            <a:ext cx="3505200" cy="3124200"/>
          </a:xfrm>
          <a:prstGeom prst="straightConnector1">
            <a:avLst/>
          </a:prstGeom>
          <a:ln w="57150">
            <a:headEnd type="oval"/>
            <a:tailEnd type="triangle"/>
          </a:ln>
        </p:spPr>
        <p:style>
          <a:lnRef idx="1">
            <a:schemeClr val="accent1"/>
          </a:lnRef>
          <a:fillRef idx="0">
            <a:schemeClr val="accent1"/>
          </a:fillRef>
          <a:effectRef idx="0">
            <a:schemeClr val="accent1"/>
          </a:effectRef>
          <a:fontRef idx="minor">
            <a:schemeClr val="tx1"/>
          </a:fontRef>
        </p:style>
      </p:cxnSp>
      <p:sp>
        <p:nvSpPr>
          <p:cNvPr id="39" name="Rectangle 38"/>
          <p:cNvSpPr/>
          <p:nvPr/>
        </p:nvSpPr>
        <p:spPr>
          <a:xfrm>
            <a:off x="8305800" y="6858000"/>
            <a:ext cx="1676400" cy="400110"/>
          </a:xfrm>
          <a:prstGeom prst="rect">
            <a:avLst/>
          </a:prstGeom>
          <a:solidFill>
            <a:schemeClr val="accent1">
              <a:alpha val="49000"/>
            </a:schemeClr>
          </a:solidFill>
        </p:spPr>
        <p:txBody>
          <a:bodyPr wrap="square">
            <a:spAutoFit/>
          </a:bodyPr>
          <a:lstStyle/>
          <a:p>
            <a:pPr defTabSz="914400"/>
            <a:r>
              <a:rPr lang="en-US" sz="2000" b="1" kern="0">
                <a:solidFill>
                  <a:prstClr val="black"/>
                </a:solidFill>
              </a:rPr>
              <a:t>Mitochondria</a:t>
            </a:r>
          </a:p>
        </p:txBody>
      </p:sp>
      <p:cxnSp>
        <p:nvCxnSpPr>
          <p:cNvPr id="41" name="Straight Arrow Connector 40"/>
          <p:cNvCxnSpPr>
            <a:stCxn id="39" idx="0"/>
          </p:cNvCxnSpPr>
          <p:nvPr/>
        </p:nvCxnSpPr>
        <p:spPr>
          <a:xfrm flipH="1" flipV="1">
            <a:off x="5181600" y="3733800"/>
            <a:ext cx="3962400" cy="3124200"/>
          </a:xfrm>
          <a:prstGeom prst="straightConnector1">
            <a:avLst/>
          </a:prstGeom>
          <a:ln w="5715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a:stCxn id="39" idx="1"/>
          </p:cNvCxnSpPr>
          <p:nvPr/>
        </p:nvCxnSpPr>
        <p:spPr>
          <a:xfrm flipH="1">
            <a:off x="5410200" y="7058055"/>
            <a:ext cx="2895600" cy="409545"/>
          </a:xfrm>
          <a:prstGeom prst="straightConnector1">
            <a:avLst/>
          </a:prstGeom>
          <a:ln w="57150">
            <a:headEnd type="oval"/>
            <a:tailEnd type="triangle"/>
          </a:ln>
        </p:spPr>
        <p:style>
          <a:lnRef idx="1">
            <a:schemeClr val="accent1"/>
          </a:lnRef>
          <a:fillRef idx="0">
            <a:schemeClr val="accent1"/>
          </a:fillRef>
          <a:effectRef idx="0">
            <a:schemeClr val="accent1"/>
          </a:effectRef>
          <a:fontRef idx="minor">
            <a:schemeClr val="tx1"/>
          </a:fontRef>
        </p:style>
      </p:cxnSp>
      <p:sp>
        <p:nvSpPr>
          <p:cNvPr id="34" name="Rectangle 33"/>
          <p:cNvSpPr/>
          <p:nvPr/>
        </p:nvSpPr>
        <p:spPr>
          <a:xfrm>
            <a:off x="753978" y="13041868"/>
            <a:ext cx="14867021" cy="738664"/>
          </a:xfrm>
          <a:prstGeom prst="rect">
            <a:avLst/>
          </a:prstGeom>
        </p:spPr>
        <p:txBody>
          <a:bodyPr wrap="square">
            <a:spAutoFit/>
          </a:bodyPr>
          <a:lstStyle/>
          <a:p>
            <a:pPr lvl="0"/>
            <a:r>
              <a:rPr lang="en-US" sz="2100">
                <a:solidFill>
                  <a:prstClr val="black"/>
                </a:solidFill>
              </a:rPr>
              <a:t>Paul A. Gagniuc. </a:t>
            </a:r>
            <a:r>
              <a:rPr lang="en-US" sz="2100" i="1">
                <a:solidFill>
                  <a:prstClr val="black"/>
                </a:solidFill>
              </a:rPr>
              <a:t>Algorithms in Bioinformatics: Theory and Implementation</a:t>
            </a:r>
            <a:r>
              <a:rPr lang="en-US" sz="2100">
                <a:solidFill>
                  <a:prstClr val="black"/>
                </a:solidFill>
              </a:rPr>
              <a:t>. John Wiley &amp; Sons, </a:t>
            </a:r>
            <a:r>
              <a:rPr lang="en-US" sz="2100">
                <a:solidFill>
                  <a:prstClr val="black"/>
                </a:solidFill>
              </a:rPr>
              <a:t>Hoboken, NJ, USA</a:t>
            </a:r>
            <a:r>
              <a:rPr lang="en-US" sz="2100" smtClean="0">
                <a:solidFill>
                  <a:prstClr val="black"/>
                </a:solidFill>
              </a:rPr>
              <a:t>, 2021</a:t>
            </a:r>
            <a:r>
              <a:rPr lang="en-US" sz="2100">
                <a:solidFill>
                  <a:prstClr val="black"/>
                </a:solidFill>
              </a:rPr>
              <a:t>, ISBN: 9781119697961.</a:t>
            </a:r>
          </a:p>
        </p:txBody>
      </p:sp>
    </p:spTree>
    <p:extLst>
      <p:ext uri="{BB962C8B-B14F-4D97-AF65-F5344CB8AC3E}">
        <p14:creationId xmlns:p14="http://schemas.microsoft.com/office/powerpoint/2010/main" val="23334810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p:cNvSpPr/>
          <p:nvPr/>
        </p:nvSpPr>
        <p:spPr>
          <a:xfrm>
            <a:off x="142366" y="152400"/>
            <a:ext cx="17964554" cy="13334999"/>
          </a:xfrm>
          <a:prstGeom prst="rect">
            <a:avLst/>
          </a:prstGeom>
          <a:solidFill>
            <a:srgbClr val="E7E6E6">
              <a:lumMod val="75000"/>
              <a:alpha val="5000"/>
            </a:srgbClr>
          </a:solidFill>
          <a:ln w="76200" cap="flat" cmpd="sng" algn="ctr">
            <a:solidFill>
              <a:sysClr val="windowText" lastClr="000000">
                <a:alpha val="24000"/>
              </a:sysClr>
            </a:solidFill>
            <a:prstDash val="dash"/>
            <a:miter lim="800000"/>
          </a:ln>
          <a:effectLst/>
        </p:spPr>
        <p:txBody>
          <a:bodyPr rtlCol="0" anchor="ctr"/>
          <a:lstStyle/>
          <a:p>
            <a:pPr algn="ctr" defTabSz="1371600">
              <a:defRPr/>
            </a:pPr>
            <a:endParaRPr lang="en-US" sz="10796" kern="0">
              <a:solidFill>
                <a:prstClr val="white"/>
              </a:solidFill>
              <a:latin typeface="Calibri" panose="020F0502020204030204"/>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457200"/>
            <a:ext cx="17145000" cy="12573000"/>
          </a:xfrm>
          <a:prstGeom prst="rect">
            <a:avLst/>
          </a:prstGeom>
          <a:noFill/>
          <a:ln>
            <a:noFill/>
          </a:ln>
        </p:spPr>
      </p:pic>
      <p:sp>
        <p:nvSpPr>
          <p:cNvPr id="15" name="Oval 14"/>
          <p:cNvSpPr/>
          <p:nvPr/>
        </p:nvSpPr>
        <p:spPr>
          <a:xfrm>
            <a:off x="15849600" y="10991910"/>
            <a:ext cx="777240" cy="777240"/>
          </a:xfrm>
          <a:prstGeom prst="ellipse">
            <a:avLst/>
          </a:prstGeom>
          <a:solidFill>
            <a:sysClr val="windowText" lastClr="000000">
              <a:alpha val="33000"/>
            </a:sysClr>
          </a:solidFill>
          <a:ln w="12700" cap="flat" cmpd="sng" algn="ctr">
            <a:noFill/>
            <a:prstDash val="solid"/>
            <a:miter lim="800000"/>
          </a:ln>
          <a:effectLst/>
        </p:spPr>
        <p:txBody>
          <a:bodyPr rtlCol="0" anchor="ctr"/>
          <a:lstStyle/>
          <a:p>
            <a:pPr algn="ctr" defTabSz="914400">
              <a:defRPr/>
            </a:pPr>
            <a:r>
              <a:rPr lang="en-US" sz="2400" kern="0" smtClean="0">
                <a:solidFill>
                  <a:prstClr val="white"/>
                </a:solidFill>
              </a:rPr>
              <a:t>(c)</a:t>
            </a:r>
          </a:p>
        </p:txBody>
      </p:sp>
      <p:cxnSp>
        <p:nvCxnSpPr>
          <p:cNvPr id="19" name="Straight Arrow Connector 18"/>
          <p:cNvCxnSpPr>
            <a:stCxn id="28" idx="2"/>
          </p:cNvCxnSpPr>
          <p:nvPr/>
        </p:nvCxnSpPr>
        <p:spPr>
          <a:xfrm>
            <a:off x="6093860" y="7410510"/>
            <a:ext cx="502820" cy="626905"/>
          </a:xfrm>
          <a:prstGeom prst="straightConnector1">
            <a:avLst/>
          </a:prstGeom>
          <a:ln w="5715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26" idx="2"/>
          </p:cNvCxnSpPr>
          <p:nvPr/>
        </p:nvCxnSpPr>
        <p:spPr>
          <a:xfrm>
            <a:off x="10537744" y="4629210"/>
            <a:ext cx="457200" cy="498348"/>
          </a:xfrm>
          <a:prstGeom prst="straightConnector1">
            <a:avLst/>
          </a:prstGeom>
          <a:ln w="5715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29" idx="2"/>
          </p:cNvCxnSpPr>
          <p:nvPr/>
        </p:nvCxnSpPr>
        <p:spPr>
          <a:xfrm>
            <a:off x="3757242" y="9848910"/>
            <a:ext cx="446271" cy="613931"/>
          </a:xfrm>
          <a:prstGeom prst="straightConnector1">
            <a:avLst/>
          </a:prstGeom>
          <a:ln w="57150">
            <a:headEnd type="oval"/>
            <a:tailEnd type="triangle"/>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9699544" y="4229100"/>
            <a:ext cx="1676400" cy="400110"/>
          </a:xfrm>
          <a:prstGeom prst="rect">
            <a:avLst/>
          </a:prstGeom>
          <a:solidFill>
            <a:schemeClr val="accent1">
              <a:alpha val="49000"/>
            </a:schemeClr>
          </a:solidFill>
        </p:spPr>
        <p:txBody>
          <a:bodyPr wrap="square">
            <a:spAutoFit/>
          </a:bodyPr>
          <a:lstStyle/>
          <a:p>
            <a:pPr defTabSz="914400"/>
            <a:r>
              <a:rPr lang="en-US" sz="2000" b="1" kern="0">
                <a:solidFill>
                  <a:prstClr val="black"/>
                </a:solidFill>
              </a:rPr>
              <a:t>Mitochondria</a:t>
            </a:r>
          </a:p>
        </p:txBody>
      </p:sp>
      <p:sp>
        <p:nvSpPr>
          <p:cNvPr id="28" name="Rectangle 27"/>
          <p:cNvSpPr/>
          <p:nvPr/>
        </p:nvSpPr>
        <p:spPr>
          <a:xfrm>
            <a:off x="5559342" y="7010400"/>
            <a:ext cx="1069035" cy="400110"/>
          </a:xfrm>
          <a:prstGeom prst="rect">
            <a:avLst/>
          </a:prstGeom>
          <a:solidFill>
            <a:schemeClr val="accent1">
              <a:alpha val="49000"/>
            </a:schemeClr>
          </a:solidFill>
        </p:spPr>
        <p:txBody>
          <a:bodyPr wrap="square">
            <a:spAutoFit/>
          </a:bodyPr>
          <a:lstStyle/>
          <a:p>
            <a:pPr defTabSz="914400"/>
            <a:r>
              <a:rPr lang="en-US" sz="2000" b="1" kern="0">
                <a:solidFill>
                  <a:prstClr val="black"/>
                </a:solidFill>
              </a:rPr>
              <a:t>Nucleus</a:t>
            </a:r>
          </a:p>
        </p:txBody>
      </p:sp>
      <p:sp>
        <p:nvSpPr>
          <p:cNvPr id="29" name="Rectangle 28"/>
          <p:cNvSpPr/>
          <p:nvPr/>
        </p:nvSpPr>
        <p:spPr>
          <a:xfrm>
            <a:off x="2971800" y="9448800"/>
            <a:ext cx="1570883" cy="400110"/>
          </a:xfrm>
          <a:prstGeom prst="rect">
            <a:avLst/>
          </a:prstGeom>
          <a:solidFill>
            <a:schemeClr val="accent1">
              <a:alpha val="49000"/>
            </a:schemeClr>
          </a:solidFill>
        </p:spPr>
        <p:txBody>
          <a:bodyPr wrap="square">
            <a:spAutoFit/>
          </a:bodyPr>
          <a:lstStyle/>
          <a:p>
            <a:pPr lvl="0" defTabSz="914400">
              <a:defRPr/>
            </a:pPr>
            <a:r>
              <a:rPr lang="en-US" sz="2000" b="1" kern="0">
                <a:solidFill>
                  <a:prstClr val="black"/>
                </a:solidFill>
              </a:rPr>
              <a:t>Nuclear pore</a:t>
            </a:r>
            <a:endParaRPr kumimoji="0" lang="en-US" sz="2000" b="1" i="0" u="none" strike="noStrike" kern="0" cap="none" spc="0" normalizeH="0" baseline="0" noProof="0" smtClean="0">
              <a:ln>
                <a:noFill/>
              </a:ln>
              <a:solidFill>
                <a:prstClr val="black"/>
              </a:solidFill>
              <a:effectLst/>
              <a:uLnTx/>
              <a:uFillTx/>
            </a:endParaRPr>
          </a:p>
        </p:txBody>
      </p:sp>
      <p:sp>
        <p:nvSpPr>
          <p:cNvPr id="47" name="Rectangle 46"/>
          <p:cNvSpPr/>
          <p:nvPr/>
        </p:nvSpPr>
        <p:spPr>
          <a:xfrm>
            <a:off x="10299894" y="10591800"/>
            <a:ext cx="1570883" cy="400110"/>
          </a:xfrm>
          <a:prstGeom prst="rect">
            <a:avLst/>
          </a:prstGeom>
          <a:solidFill>
            <a:schemeClr val="accent1">
              <a:alpha val="49000"/>
            </a:schemeClr>
          </a:solidFill>
        </p:spPr>
        <p:txBody>
          <a:bodyPr wrap="square">
            <a:spAutoFit/>
          </a:bodyPr>
          <a:lstStyle/>
          <a:p>
            <a:pPr lvl="0" defTabSz="914400">
              <a:defRPr/>
            </a:pPr>
            <a:r>
              <a:rPr lang="en-US" sz="2000" b="1" kern="0">
                <a:solidFill>
                  <a:prstClr val="black"/>
                </a:solidFill>
              </a:rPr>
              <a:t>Nuclear pore</a:t>
            </a:r>
            <a:endParaRPr kumimoji="0" lang="en-US" sz="2000" b="1" i="0" u="none" strike="noStrike" kern="0" cap="none" spc="0" normalizeH="0" baseline="0" noProof="0" smtClean="0">
              <a:ln>
                <a:noFill/>
              </a:ln>
              <a:solidFill>
                <a:prstClr val="black"/>
              </a:solidFill>
              <a:effectLst/>
              <a:uLnTx/>
              <a:uFillTx/>
            </a:endParaRPr>
          </a:p>
        </p:txBody>
      </p:sp>
      <p:cxnSp>
        <p:nvCxnSpPr>
          <p:cNvPr id="48" name="Straight Arrow Connector 47"/>
          <p:cNvCxnSpPr>
            <a:stCxn id="47" idx="0"/>
          </p:cNvCxnSpPr>
          <p:nvPr/>
        </p:nvCxnSpPr>
        <p:spPr>
          <a:xfrm flipH="1" flipV="1">
            <a:off x="10071294" y="10032772"/>
            <a:ext cx="1014042" cy="559028"/>
          </a:xfrm>
          <a:prstGeom prst="straightConnector1">
            <a:avLst/>
          </a:prstGeom>
          <a:ln w="5715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31" idx="2"/>
          </p:cNvCxnSpPr>
          <p:nvPr/>
        </p:nvCxnSpPr>
        <p:spPr>
          <a:xfrm>
            <a:off x="4542683" y="8172510"/>
            <a:ext cx="457200" cy="498348"/>
          </a:xfrm>
          <a:prstGeom prst="straightConnector1">
            <a:avLst/>
          </a:prstGeom>
          <a:ln w="57150">
            <a:headEnd type="oval"/>
            <a:tailEnd type="triangl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a:xfrm>
            <a:off x="3704483" y="7772400"/>
            <a:ext cx="1676400" cy="400110"/>
          </a:xfrm>
          <a:prstGeom prst="rect">
            <a:avLst/>
          </a:prstGeom>
          <a:solidFill>
            <a:schemeClr val="accent1">
              <a:alpha val="49000"/>
            </a:schemeClr>
          </a:solidFill>
        </p:spPr>
        <p:txBody>
          <a:bodyPr wrap="square">
            <a:spAutoFit/>
          </a:bodyPr>
          <a:lstStyle/>
          <a:p>
            <a:pPr defTabSz="914400"/>
            <a:r>
              <a:rPr lang="en-US" sz="2000" b="1" kern="0">
                <a:solidFill>
                  <a:prstClr val="black"/>
                </a:solidFill>
              </a:rPr>
              <a:t>Mitochondria</a:t>
            </a:r>
          </a:p>
        </p:txBody>
      </p:sp>
      <p:cxnSp>
        <p:nvCxnSpPr>
          <p:cNvPr id="32" name="Straight Arrow Connector 31"/>
          <p:cNvCxnSpPr>
            <a:stCxn id="33" idx="2"/>
          </p:cNvCxnSpPr>
          <p:nvPr/>
        </p:nvCxnSpPr>
        <p:spPr>
          <a:xfrm>
            <a:off x="12877800" y="2838510"/>
            <a:ext cx="457200" cy="498348"/>
          </a:xfrm>
          <a:prstGeom prst="straightConnector1">
            <a:avLst/>
          </a:prstGeom>
          <a:ln w="57150">
            <a:headEnd type="oval"/>
            <a:tailEnd type="triangle"/>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12039600" y="2438400"/>
            <a:ext cx="1676400" cy="400110"/>
          </a:xfrm>
          <a:prstGeom prst="rect">
            <a:avLst/>
          </a:prstGeom>
          <a:solidFill>
            <a:schemeClr val="accent1">
              <a:alpha val="49000"/>
            </a:schemeClr>
          </a:solidFill>
        </p:spPr>
        <p:txBody>
          <a:bodyPr wrap="square">
            <a:spAutoFit/>
          </a:bodyPr>
          <a:lstStyle/>
          <a:p>
            <a:pPr defTabSz="914400"/>
            <a:r>
              <a:rPr lang="en-US" sz="2000" b="1" kern="0">
                <a:solidFill>
                  <a:prstClr val="black"/>
                </a:solidFill>
              </a:rPr>
              <a:t>Mitochondria</a:t>
            </a:r>
          </a:p>
        </p:txBody>
      </p:sp>
      <p:sp>
        <p:nvSpPr>
          <p:cNvPr id="35" name="Rectangle 34"/>
          <p:cNvSpPr/>
          <p:nvPr/>
        </p:nvSpPr>
        <p:spPr>
          <a:xfrm>
            <a:off x="753978" y="13041868"/>
            <a:ext cx="14867021" cy="738664"/>
          </a:xfrm>
          <a:prstGeom prst="rect">
            <a:avLst/>
          </a:prstGeom>
        </p:spPr>
        <p:txBody>
          <a:bodyPr wrap="square">
            <a:spAutoFit/>
          </a:bodyPr>
          <a:lstStyle/>
          <a:p>
            <a:pPr lvl="0"/>
            <a:r>
              <a:rPr lang="en-US" sz="2100">
                <a:solidFill>
                  <a:prstClr val="black"/>
                </a:solidFill>
              </a:rPr>
              <a:t>Paul A. Gagniuc. </a:t>
            </a:r>
            <a:r>
              <a:rPr lang="en-US" sz="2100" i="1">
                <a:solidFill>
                  <a:prstClr val="black"/>
                </a:solidFill>
              </a:rPr>
              <a:t>Algorithms in Bioinformatics: Theory and Implementation</a:t>
            </a:r>
            <a:r>
              <a:rPr lang="en-US" sz="2100">
                <a:solidFill>
                  <a:prstClr val="black"/>
                </a:solidFill>
              </a:rPr>
              <a:t>. John Wiley &amp; Sons, </a:t>
            </a:r>
            <a:r>
              <a:rPr lang="en-US" sz="2100">
                <a:solidFill>
                  <a:prstClr val="black"/>
                </a:solidFill>
              </a:rPr>
              <a:t>Hoboken, NJ, USA</a:t>
            </a:r>
            <a:r>
              <a:rPr lang="en-US" sz="2100" smtClean="0">
                <a:solidFill>
                  <a:prstClr val="black"/>
                </a:solidFill>
              </a:rPr>
              <a:t>, 2021</a:t>
            </a:r>
            <a:r>
              <a:rPr lang="en-US" sz="2100">
                <a:solidFill>
                  <a:prstClr val="black"/>
                </a:solidFill>
              </a:rPr>
              <a:t>, ISBN: 9781119697961.</a:t>
            </a:r>
          </a:p>
        </p:txBody>
      </p:sp>
    </p:spTree>
    <p:extLst>
      <p:ext uri="{BB962C8B-B14F-4D97-AF65-F5344CB8AC3E}">
        <p14:creationId xmlns:p14="http://schemas.microsoft.com/office/powerpoint/2010/main" val="36688888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142366" y="152400"/>
            <a:ext cx="17964554" cy="13334999"/>
          </a:xfrm>
          <a:prstGeom prst="rect">
            <a:avLst/>
          </a:prstGeom>
          <a:solidFill>
            <a:srgbClr val="E7E6E6">
              <a:lumMod val="75000"/>
              <a:alpha val="5000"/>
            </a:srgbClr>
          </a:solidFill>
          <a:ln w="76200" cap="flat" cmpd="sng" algn="ctr">
            <a:solidFill>
              <a:sysClr val="windowText" lastClr="000000">
                <a:alpha val="24000"/>
              </a:sysClr>
            </a:solidFill>
            <a:prstDash val="dash"/>
            <a:miter lim="800000"/>
          </a:ln>
          <a:effectLst/>
        </p:spPr>
        <p:txBody>
          <a:bodyPr rtlCol="0" anchor="ctr"/>
          <a:lstStyle/>
          <a:p>
            <a:pPr algn="ctr" defTabSz="1371600">
              <a:defRPr/>
            </a:pPr>
            <a:endParaRPr lang="en-US" sz="10796" kern="0">
              <a:solidFill>
                <a:prstClr val="white"/>
              </a:solidFill>
              <a:latin typeface="Calibri" panose="020F0502020204030204"/>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457200"/>
            <a:ext cx="17145000" cy="12584668"/>
          </a:xfrm>
          <a:prstGeom prst="rect">
            <a:avLst/>
          </a:prstGeom>
          <a:noFill/>
          <a:ln>
            <a:noFill/>
          </a:ln>
        </p:spPr>
      </p:pic>
      <p:sp>
        <p:nvSpPr>
          <p:cNvPr id="16" name="Oval 15"/>
          <p:cNvSpPr/>
          <p:nvPr/>
        </p:nvSpPr>
        <p:spPr>
          <a:xfrm>
            <a:off x="16154400" y="11811000"/>
            <a:ext cx="777240" cy="777240"/>
          </a:xfrm>
          <a:prstGeom prst="ellipse">
            <a:avLst/>
          </a:prstGeom>
          <a:solidFill>
            <a:sysClr val="windowText" lastClr="000000">
              <a:alpha val="33000"/>
            </a:sysClr>
          </a:solidFill>
          <a:ln w="12700" cap="flat" cmpd="sng" algn="ctr">
            <a:noFill/>
            <a:prstDash val="solid"/>
            <a:miter lim="800000"/>
          </a:ln>
          <a:effectLst/>
        </p:spPr>
        <p:txBody>
          <a:bodyPr rtlCol="0" anchor="ctr"/>
          <a:lstStyle/>
          <a:p>
            <a:pPr algn="ctr" defTabSz="914400">
              <a:defRPr/>
            </a:pPr>
            <a:r>
              <a:rPr lang="en-US" sz="2400" kern="0" smtClean="0">
                <a:solidFill>
                  <a:prstClr val="white"/>
                </a:solidFill>
              </a:rPr>
              <a:t>(d)</a:t>
            </a:r>
          </a:p>
        </p:txBody>
      </p:sp>
      <p:cxnSp>
        <p:nvCxnSpPr>
          <p:cNvPr id="20" name="Straight Arrow Connector 19"/>
          <p:cNvCxnSpPr>
            <a:stCxn id="23" idx="1"/>
          </p:cNvCxnSpPr>
          <p:nvPr/>
        </p:nvCxnSpPr>
        <p:spPr>
          <a:xfrm flipH="1" flipV="1">
            <a:off x="5943600" y="7467600"/>
            <a:ext cx="2133600" cy="1190655"/>
          </a:xfrm>
          <a:prstGeom prst="straightConnector1">
            <a:avLst/>
          </a:prstGeom>
          <a:ln w="5715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24" idx="1"/>
          </p:cNvCxnSpPr>
          <p:nvPr/>
        </p:nvCxnSpPr>
        <p:spPr>
          <a:xfrm flipH="1" flipV="1">
            <a:off x="6781800" y="5105400"/>
            <a:ext cx="2158948" cy="2443925"/>
          </a:xfrm>
          <a:prstGeom prst="straightConnector1">
            <a:avLst/>
          </a:prstGeom>
          <a:ln w="57150">
            <a:headEnd type="oval"/>
            <a:tailEnd type="triangle"/>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8077200" y="8458200"/>
            <a:ext cx="2093355" cy="400110"/>
          </a:xfrm>
          <a:prstGeom prst="rect">
            <a:avLst/>
          </a:prstGeom>
          <a:solidFill>
            <a:schemeClr val="accent1">
              <a:alpha val="49000"/>
            </a:schemeClr>
          </a:solidFill>
        </p:spPr>
        <p:txBody>
          <a:bodyPr wrap="square">
            <a:spAutoFit/>
          </a:bodyPr>
          <a:lstStyle/>
          <a:p>
            <a:pPr defTabSz="914400"/>
            <a:r>
              <a:rPr lang="en-US" sz="2000" kern="0" smtClean="0">
                <a:solidFill>
                  <a:prstClr val="black"/>
                </a:solidFill>
              </a:rPr>
              <a:t> </a:t>
            </a:r>
            <a:r>
              <a:rPr lang="en-US" sz="2000" b="1" kern="0" smtClean="0">
                <a:solidFill>
                  <a:prstClr val="black"/>
                </a:solidFill>
              </a:rPr>
              <a:t>Heterochromatin</a:t>
            </a:r>
            <a:endParaRPr lang="en-US" sz="2000" b="1" kern="0">
              <a:solidFill>
                <a:prstClr val="black"/>
              </a:solidFill>
            </a:endParaRPr>
          </a:p>
        </p:txBody>
      </p:sp>
      <p:sp>
        <p:nvSpPr>
          <p:cNvPr id="24" name="Rectangle 23"/>
          <p:cNvSpPr/>
          <p:nvPr/>
        </p:nvSpPr>
        <p:spPr>
          <a:xfrm>
            <a:off x="8940748" y="7349270"/>
            <a:ext cx="1634230" cy="400110"/>
          </a:xfrm>
          <a:prstGeom prst="rect">
            <a:avLst/>
          </a:prstGeom>
          <a:solidFill>
            <a:schemeClr val="accent1">
              <a:alpha val="49000"/>
            </a:schemeClr>
          </a:solidFill>
        </p:spPr>
        <p:txBody>
          <a:bodyPr wrap="square">
            <a:spAutoFit/>
          </a:bodyPr>
          <a:lstStyle/>
          <a:p>
            <a:pPr defTabSz="914400"/>
            <a:r>
              <a:rPr lang="en-US" sz="2000" kern="0" smtClean="0">
                <a:solidFill>
                  <a:prstClr val="black"/>
                </a:solidFill>
              </a:rPr>
              <a:t> </a:t>
            </a:r>
            <a:r>
              <a:rPr lang="en-US" sz="2000" b="1" kern="0" smtClean="0">
                <a:solidFill>
                  <a:prstClr val="black"/>
                </a:solidFill>
              </a:rPr>
              <a:t>Euchromatin</a:t>
            </a:r>
            <a:endParaRPr lang="en-US" sz="2000" b="1" kern="0">
              <a:solidFill>
                <a:prstClr val="black"/>
              </a:solidFill>
            </a:endParaRPr>
          </a:p>
        </p:txBody>
      </p:sp>
      <p:sp>
        <p:nvSpPr>
          <p:cNvPr id="9" name="Rectangle 8"/>
          <p:cNvSpPr/>
          <p:nvPr/>
        </p:nvSpPr>
        <p:spPr>
          <a:xfrm>
            <a:off x="753978" y="13041868"/>
            <a:ext cx="14867021" cy="738664"/>
          </a:xfrm>
          <a:prstGeom prst="rect">
            <a:avLst/>
          </a:prstGeom>
        </p:spPr>
        <p:txBody>
          <a:bodyPr wrap="square">
            <a:spAutoFit/>
          </a:bodyPr>
          <a:lstStyle/>
          <a:p>
            <a:pPr lvl="0"/>
            <a:r>
              <a:rPr lang="en-US" sz="2100">
                <a:solidFill>
                  <a:prstClr val="black"/>
                </a:solidFill>
              </a:rPr>
              <a:t>Paul A. Gagniuc. </a:t>
            </a:r>
            <a:r>
              <a:rPr lang="en-US" sz="2100" i="1">
                <a:solidFill>
                  <a:prstClr val="black"/>
                </a:solidFill>
              </a:rPr>
              <a:t>Algorithms in Bioinformatics: Theory and Implementation</a:t>
            </a:r>
            <a:r>
              <a:rPr lang="en-US" sz="2100">
                <a:solidFill>
                  <a:prstClr val="black"/>
                </a:solidFill>
              </a:rPr>
              <a:t>. John Wiley &amp; Sons, </a:t>
            </a:r>
            <a:r>
              <a:rPr lang="en-US" sz="2100">
                <a:solidFill>
                  <a:prstClr val="black"/>
                </a:solidFill>
              </a:rPr>
              <a:t>Hoboken, NJ, USA</a:t>
            </a:r>
            <a:r>
              <a:rPr lang="en-US" sz="2100" smtClean="0">
                <a:solidFill>
                  <a:prstClr val="black"/>
                </a:solidFill>
              </a:rPr>
              <a:t>, 2021</a:t>
            </a:r>
            <a:r>
              <a:rPr lang="en-US" sz="2100">
                <a:solidFill>
                  <a:prstClr val="black"/>
                </a:solidFill>
              </a:rPr>
              <a:t>, ISBN: 9781119697961.</a:t>
            </a:r>
          </a:p>
        </p:txBody>
      </p:sp>
    </p:spTree>
    <p:extLst>
      <p:ext uri="{BB962C8B-B14F-4D97-AF65-F5344CB8AC3E}">
        <p14:creationId xmlns:p14="http://schemas.microsoft.com/office/powerpoint/2010/main" val="34056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p:cNvSpPr/>
          <p:nvPr/>
        </p:nvSpPr>
        <p:spPr>
          <a:xfrm>
            <a:off x="142366" y="152400"/>
            <a:ext cx="17964554" cy="13334999"/>
          </a:xfrm>
          <a:prstGeom prst="rect">
            <a:avLst/>
          </a:prstGeom>
          <a:solidFill>
            <a:srgbClr val="E7E6E6">
              <a:lumMod val="75000"/>
              <a:alpha val="5000"/>
            </a:srgbClr>
          </a:solidFill>
          <a:ln w="76200" cap="flat" cmpd="sng" algn="ctr">
            <a:solidFill>
              <a:sysClr val="windowText" lastClr="000000">
                <a:alpha val="24000"/>
              </a:sysClr>
            </a:solidFill>
            <a:prstDash val="dash"/>
            <a:miter lim="800000"/>
          </a:ln>
          <a:effectLst/>
        </p:spPr>
        <p:txBody>
          <a:bodyPr rtlCol="0" anchor="ctr"/>
          <a:lstStyle/>
          <a:p>
            <a:pPr algn="ctr" defTabSz="1371600">
              <a:defRPr/>
            </a:pPr>
            <a:endParaRPr lang="en-US" sz="10796" kern="0">
              <a:solidFill>
                <a:prstClr val="white"/>
              </a:solidFill>
              <a:latin typeface="Calibri" panose="020F0502020204030204"/>
            </a:endParaRP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457200"/>
            <a:ext cx="17145000" cy="12584668"/>
          </a:xfrm>
          <a:prstGeom prst="rect">
            <a:avLst/>
          </a:prstGeom>
          <a:noFill/>
          <a:ln>
            <a:noFill/>
          </a:ln>
        </p:spPr>
      </p:pic>
      <p:sp>
        <p:nvSpPr>
          <p:cNvPr id="18" name="Oval 17"/>
          <p:cNvSpPr/>
          <p:nvPr/>
        </p:nvSpPr>
        <p:spPr>
          <a:xfrm>
            <a:off x="16459200" y="914400"/>
            <a:ext cx="777240" cy="777240"/>
          </a:xfrm>
          <a:prstGeom prst="ellipse">
            <a:avLst/>
          </a:prstGeom>
          <a:solidFill>
            <a:sysClr val="windowText" lastClr="000000">
              <a:alpha val="33000"/>
            </a:sysClr>
          </a:solidFill>
          <a:ln w="12700" cap="flat" cmpd="sng" algn="ctr">
            <a:noFill/>
            <a:prstDash val="solid"/>
            <a:miter lim="800000"/>
          </a:ln>
          <a:effectLst/>
        </p:spPr>
        <p:txBody>
          <a:bodyPr rtlCol="0" anchor="ctr"/>
          <a:lstStyle/>
          <a:p>
            <a:pPr algn="ctr" defTabSz="914400">
              <a:defRPr/>
            </a:pPr>
            <a:r>
              <a:rPr lang="en-US" sz="2400" kern="0" smtClean="0">
                <a:solidFill>
                  <a:prstClr val="white"/>
                </a:solidFill>
              </a:rPr>
              <a:t>(f)</a:t>
            </a:r>
          </a:p>
        </p:txBody>
      </p:sp>
      <p:sp>
        <p:nvSpPr>
          <p:cNvPr id="31" name="Rectangle 30"/>
          <p:cNvSpPr/>
          <p:nvPr/>
        </p:nvSpPr>
        <p:spPr>
          <a:xfrm>
            <a:off x="753978" y="13041868"/>
            <a:ext cx="14867021" cy="738664"/>
          </a:xfrm>
          <a:prstGeom prst="rect">
            <a:avLst/>
          </a:prstGeom>
        </p:spPr>
        <p:txBody>
          <a:bodyPr wrap="square">
            <a:spAutoFit/>
          </a:bodyPr>
          <a:lstStyle/>
          <a:p>
            <a:pPr lvl="0"/>
            <a:r>
              <a:rPr lang="en-US" sz="2100">
                <a:solidFill>
                  <a:prstClr val="black"/>
                </a:solidFill>
              </a:rPr>
              <a:t>Paul A. Gagniuc. </a:t>
            </a:r>
            <a:r>
              <a:rPr lang="en-US" sz="2100" i="1">
                <a:solidFill>
                  <a:prstClr val="black"/>
                </a:solidFill>
              </a:rPr>
              <a:t>Algorithms in Bioinformatics: Theory and Implementation</a:t>
            </a:r>
            <a:r>
              <a:rPr lang="en-US" sz="2100">
                <a:solidFill>
                  <a:prstClr val="black"/>
                </a:solidFill>
              </a:rPr>
              <a:t>. John Wiley &amp; Sons, 2021, </a:t>
            </a:r>
            <a:r>
              <a:rPr lang="en-US" sz="2100">
                <a:solidFill>
                  <a:prstClr val="black"/>
                </a:solidFill>
              </a:rPr>
              <a:t>Hoboken, NJ, USA</a:t>
            </a:r>
            <a:r>
              <a:rPr lang="en-US" sz="2100">
                <a:solidFill>
                  <a:prstClr val="black"/>
                </a:solidFill>
              </a:rPr>
              <a:t>, ISBN: 9781119697961.</a:t>
            </a:r>
          </a:p>
        </p:txBody>
      </p:sp>
    </p:spTree>
    <p:extLst>
      <p:ext uri="{BB962C8B-B14F-4D97-AF65-F5344CB8AC3E}">
        <p14:creationId xmlns:p14="http://schemas.microsoft.com/office/powerpoint/2010/main" val="126663779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42366" y="152400"/>
            <a:ext cx="17964554" cy="13334999"/>
          </a:xfrm>
          <a:prstGeom prst="rect">
            <a:avLst/>
          </a:prstGeom>
          <a:solidFill>
            <a:srgbClr val="E7E6E6">
              <a:lumMod val="75000"/>
              <a:alpha val="5000"/>
            </a:srgbClr>
          </a:solidFill>
          <a:ln w="76200" cap="flat" cmpd="sng" algn="ctr">
            <a:solidFill>
              <a:sysClr val="windowText" lastClr="000000">
                <a:alpha val="24000"/>
              </a:sysClr>
            </a:solidFill>
            <a:prstDash val="dash"/>
            <a:miter lim="800000"/>
          </a:ln>
          <a:effectLst/>
        </p:spPr>
        <p:txBody>
          <a:bodyPr rtlCol="0" anchor="ctr"/>
          <a:lstStyle/>
          <a:p>
            <a:pPr algn="ctr" defTabSz="1371600">
              <a:defRPr/>
            </a:pPr>
            <a:endParaRPr lang="en-US" sz="10796" kern="0">
              <a:solidFill>
                <a:prstClr val="white"/>
              </a:solidFill>
              <a:latin typeface="Calibri" panose="020F0502020204030204"/>
            </a:endParaRPr>
          </a:p>
        </p:txBody>
      </p:sp>
      <p:sp>
        <p:nvSpPr>
          <p:cNvPr id="5" name="Rectangle 4"/>
          <p:cNvSpPr/>
          <p:nvPr/>
        </p:nvSpPr>
        <p:spPr>
          <a:xfrm>
            <a:off x="154398" y="12564070"/>
            <a:ext cx="17956533" cy="923330"/>
          </a:xfrm>
          <a:prstGeom prst="rect">
            <a:avLst/>
          </a:prstGeom>
          <a:solidFill>
            <a:schemeClr val="bg2">
              <a:alpha val="29000"/>
            </a:schemeClr>
          </a:solidFill>
        </p:spPr>
        <p:txBody>
          <a:bodyPr wrap="square">
            <a:spAutoFit/>
          </a:bodyPr>
          <a:lstStyle/>
          <a:p>
            <a:r>
              <a:rPr lang="en-US" sz="2100"/>
              <a:t>Cite this work as:</a:t>
            </a:r>
          </a:p>
          <a:p>
            <a:endParaRPr lang="en-US" sz="1200"/>
          </a:p>
          <a:p>
            <a:r>
              <a:rPr lang="en-US" sz="2100"/>
              <a:t>Paul A. Gagniuc. </a:t>
            </a:r>
            <a:r>
              <a:rPr lang="en-US" sz="2100" i="1"/>
              <a:t>Algorithms in Bioinformatics: Theory and Implementation</a:t>
            </a:r>
            <a:r>
              <a:rPr lang="en-US" sz="2100"/>
              <a:t>. John Wiley &amp; Sons, </a:t>
            </a:r>
            <a:r>
              <a:rPr lang="en-US" sz="2100"/>
              <a:t>Hoboken</a:t>
            </a:r>
            <a:r>
              <a:rPr lang="en-US" sz="2100"/>
              <a:t>, </a:t>
            </a:r>
            <a:r>
              <a:rPr lang="en-US" sz="2100" smtClean="0"/>
              <a:t>NJ, USA</a:t>
            </a:r>
            <a:r>
              <a:rPr lang="en-US" sz="2100" smtClean="0"/>
              <a:t>, 2021</a:t>
            </a:r>
            <a:r>
              <a:rPr lang="en-US" sz="2100"/>
              <a:t>, ISBN: 9781119697961.</a:t>
            </a:r>
          </a:p>
        </p:txBody>
      </p:sp>
      <p:sp>
        <p:nvSpPr>
          <p:cNvPr id="7" name="Rectangle 6"/>
          <p:cNvSpPr/>
          <p:nvPr/>
        </p:nvSpPr>
        <p:spPr>
          <a:xfrm>
            <a:off x="720471" y="3280469"/>
            <a:ext cx="16175736" cy="7971413"/>
          </a:xfrm>
          <a:prstGeom prst="rect">
            <a:avLst/>
          </a:prstGeom>
        </p:spPr>
        <p:txBody>
          <a:bodyPr wrap="square">
            <a:spAutoFit/>
          </a:bodyPr>
          <a:lstStyle/>
          <a:p>
            <a:r>
              <a:rPr lang="en-US" sz="3200" b="1"/>
              <a:t>Ultrastructural images of adipocyte cells from Bos taurus (Cattles).</a:t>
            </a:r>
            <a:r>
              <a:rPr lang="en-US" sz="3200"/>
              <a:t> Adipocytes especially show how tolerant and adaptable cellular organelles are to various constant mechanical stresses. (</a:t>
            </a:r>
            <a:r>
              <a:rPr lang="en-US" sz="3200" b="1"/>
              <a:t>a</a:t>
            </a:r>
            <a:r>
              <a:rPr lang="en-US" sz="3200"/>
              <a:t>,</a:t>
            </a:r>
            <a:r>
              <a:rPr lang="en-US" sz="3200" b="1"/>
              <a:t>b</a:t>
            </a:r>
            <a:r>
              <a:rPr lang="en-US" sz="3200"/>
              <a:t>) Shows mitochondria in adipocytes. The right side of homogeneous light gray content represents the lipid droplet. (</a:t>
            </a:r>
            <a:r>
              <a:rPr lang="en-US" sz="3200" b="1"/>
              <a:t>c</a:t>
            </a:r>
            <a:r>
              <a:rPr lang="en-US" sz="3200"/>
              <a:t>) Shows a few mitochondria in proximity to the cell nucleus. (</a:t>
            </a:r>
            <a:r>
              <a:rPr lang="en-US" sz="3200" b="1"/>
              <a:t>d</a:t>
            </a:r>
            <a:r>
              <a:rPr lang="en-US" sz="3200"/>
              <a:t>,</a:t>
            </a:r>
            <a:r>
              <a:rPr lang="en-US" sz="3200" b="1"/>
              <a:t>e</a:t>
            </a:r>
            <a:r>
              <a:rPr lang="en-US" sz="3200"/>
              <a:t>) Shows the shape of the cell nucleus in different mechanical constraints induced by the size of the lipid droplets. Again, the homogeneous light gray content represents the lipid droplets from the surrounding cells. (</a:t>
            </a:r>
            <a:r>
              <a:rPr lang="en-US" sz="3200" b="1"/>
              <a:t>f</a:t>
            </a:r>
            <a:r>
              <a:rPr lang="en-US" sz="3200"/>
              <a:t>) Shows two adipocytes with adjacent nuclei. Within each nucleus (</a:t>
            </a:r>
            <a:r>
              <a:rPr lang="en-US" sz="3200" b="1"/>
              <a:t>c</a:t>
            </a:r>
            <a:r>
              <a:rPr lang="en-US" sz="3200"/>
              <a:t>-</a:t>
            </a:r>
            <a:r>
              <a:rPr lang="en-US" sz="3200" b="1"/>
              <a:t>f</a:t>
            </a:r>
            <a:r>
              <a:rPr lang="en-US" sz="3200"/>
              <a:t>), the genetic material can be observed in different states of activity. Inside each nucleus, the dark gray (to almost black) areas represent heterochromatin and the normal gray areas represent euchromatin. In short, euchromatin contains a specific and dynamic set of active genes that is expressed only in adipocytes, while areas of heterochromatin contain the remaining unexpressed genes. At the edge of the nuclear membrane, nuclear pores can be observed. Interruptions with a light gray hue can be seen along the perimeter of the nuclear membrane. Those are the nuclear pores. Note that each image shows only a small fraction of the actual size of an adipocyte (a-f, courtesy Dr. Elvira Gagniuc, Department of Pathology, Faculty of Veterinary Medicine, University of Agronomic Sciences and Veterinary Medicine, Bucharest).</a:t>
            </a:r>
          </a:p>
        </p:txBody>
      </p:sp>
      <p:sp>
        <p:nvSpPr>
          <p:cNvPr id="8" name="Title 1"/>
          <p:cNvSpPr>
            <a:spLocks noGrp="1"/>
          </p:cNvSpPr>
          <p:nvPr>
            <p:ph type="title"/>
          </p:nvPr>
        </p:nvSpPr>
        <p:spPr>
          <a:xfrm>
            <a:off x="838200" y="685800"/>
            <a:ext cx="15773400" cy="1988345"/>
          </a:xfrm>
        </p:spPr>
        <p:txBody>
          <a:bodyPr>
            <a:normAutofit fontScale="90000"/>
          </a:bodyPr>
          <a:lstStyle/>
          <a:p>
            <a:r>
              <a:rPr lang="en-US"/>
              <a:t>Ultrastructural images of adipocyte cells from </a:t>
            </a:r>
            <a:r>
              <a:rPr lang="en-US" i="1"/>
              <a:t>Bos taurus </a:t>
            </a:r>
            <a:r>
              <a:rPr lang="en-US"/>
              <a:t>(Cattles)</a:t>
            </a: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925800" y="11325396"/>
            <a:ext cx="1940814" cy="1940814"/>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6460" y="11235840"/>
            <a:ext cx="4651021" cy="1160177"/>
          </a:xfrm>
          <a:prstGeom prst="rect">
            <a:avLst/>
          </a:prstGeom>
        </p:spPr>
      </p:pic>
    </p:spTree>
    <p:extLst>
      <p:ext uri="{BB962C8B-B14F-4D97-AF65-F5344CB8AC3E}">
        <p14:creationId xmlns:p14="http://schemas.microsoft.com/office/powerpoint/2010/main" val="55125627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322D335FCCC4C4BB928D417B8BF84D4" ma:contentTypeVersion="15" ma:contentTypeDescription="Create a new document." ma:contentTypeScope="" ma:versionID="d6fac5d972050b6de01c0844a850183f">
  <xsd:schema xmlns:xsd="http://www.w3.org/2001/XMLSchema" xmlns:xs="http://www.w3.org/2001/XMLSchema" xmlns:p="http://schemas.microsoft.com/office/2006/metadata/properties" xmlns:ns1="http://schemas.microsoft.com/sharepoint/v3" xmlns:ns2="e91edc37-9a59-494a-bb7c-e2689ba07361" xmlns:ns3="f368a68e-44f2-47c0-8dfd-1123d85a2df9" targetNamespace="http://schemas.microsoft.com/office/2006/metadata/properties" ma:root="true" ma:fieldsID="83cd1a6507214f1dd3d572e1f8a0c190" ns1:_="" ns2:_="" ns3:_="">
    <xsd:import namespace="http://schemas.microsoft.com/sharepoint/v3"/>
    <xsd:import namespace="e91edc37-9a59-494a-bb7c-e2689ba07361"/>
    <xsd:import namespace="f368a68e-44f2-47c0-8dfd-1123d85a2df9"/>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1:_ip_UnifiedCompliancePolicyProperties" minOccurs="0"/>
                <xsd:element ref="ns1:_ip_UnifiedCompliancePolicyUIActio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91edc37-9a59-494a-bb7c-e2689ba0736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ServiceLocation" ma:index="19" nillable="true" ma:displayName="Location" ma:internalName="MediaServiceLocation" ma:readOnly="true">
      <xsd:simpleType>
        <xsd:restriction base="dms:Text"/>
      </xsd:simpleType>
    </xsd:element>
    <xsd:element name="MediaLengthInSeconds" ma:index="22"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f368a68e-44f2-47c0-8dfd-1123d85a2df9"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D35C8EEE-0244-4245-92DF-A49960CC6A7F}"/>
</file>

<file path=customXml/itemProps2.xml><?xml version="1.0" encoding="utf-8"?>
<ds:datastoreItem xmlns:ds="http://schemas.openxmlformats.org/officeDocument/2006/customXml" ds:itemID="{F614BC0C-43CA-4D3F-88C4-99DAE6094BEB}"/>
</file>

<file path=customXml/itemProps3.xml><?xml version="1.0" encoding="utf-8"?>
<ds:datastoreItem xmlns:ds="http://schemas.openxmlformats.org/officeDocument/2006/customXml" ds:itemID="{4D2A29AD-944F-4D66-A666-5F3A514B142E}"/>
</file>

<file path=docProps/app.xml><?xml version="1.0" encoding="utf-8"?>
<Properties xmlns="http://schemas.openxmlformats.org/officeDocument/2006/extended-properties" xmlns:vt="http://schemas.openxmlformats.org/officeDocument/2006/docPropsVTypes">
  <TotalTime>2612</TotalTime>
  <Words>519</Words>
  <Application>Microsoft Office PowerPoint</Application>
  <PresentationFormat>Custom</PresentationFormat>
  <Paragraphs>39</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Ultrastructural images of adipocyte cells from Bos taurus (Cattles)</vt:lpstr>
    </vt:vector>
  </TitlesOfParts>
  <Company>WORK</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Algorithms in Bioinformatics: Theory and Implementation</dc:title>
  <dc:creator>Dr. Paul A. Gagniuc</dc:creator>
  <cp:lastModifiedBy>meggodman@outlook.com</cp:lastModifiedBy>
  <cp:revision>341</cp:revision>
  <dcterms:created xsi:type="dcterms:W3CDTF">2015-10-28T14:31:42Z</dcterms:created>
  <dcterms:modified xsi:type="dcterms:W3CDTF">2021-07-15T14:26:58Z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0x0101002322D335FCCC4C4BB928D417B8BF84D4</vt:lpwstr>
  </property>
</Properties>
</file>

<file path=docProps/thumbnail.jpeg>
</file>